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ED520-773B-496C-B75E-C7E1BAA2A536}" v="11" dt="2023-08-08T15:16:58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418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Stotler" userId="31f51fee-d221-4aea-9917-d60ad63f5a58" providerId="ADAL" clId="{7F3ED520-773B-496C-B75E-C7E1BAA2A536}"/>
    <pc:docChg chg="undo custSel addSld modSld">
      <pc:chgData name="Cindy Stotler" userId="31f51fee-d221-4aea-9917-d60ad63f5a58" providerId="ADAL" clId="{7F3ED520-773B-496C-B75E-C7E1BAA2A536}" dt="2023-08-08T23:13:36.098" v="1019" actId="1076"/>
      <pc:docMkLst>
        <pc:docMk/>
      </pc:docMkLst>
      <pc:sldChg chg="addSp delSp modSp mod setBg modNotes">
        <pc:chgData name="Cindy Stotler" userId="31f51fee-d221-4aea-9917-d60ad63f5a58" providerId="ADAL" clId="{7F3ED520-773B-496C-B75E-C7E1BAA2A536}" dt="2023-08-08T23:13:36.098" v="1019" actId="1076"/>
        <pc:sldMkLst>
          <pc:docMk/>
          <pc:sldMk cId="4215725051" sldId="256"/>
        </pc:sldMkLst>
        <pc:spChg chg="mod">
          <ac:chgData name="Cindy Stotler" userId="31f51fee-d221-4aea-9917-d60ad63f5a58" providerId="ADAL" clId="{7F3ED520-773B-496C-B75E-C7E1BAA2A536}" dt="2023-08-08T15:03:52.105" v="690" actId="26606"/>
          <ac:spMkLst>
            <pc:docMk/>
            <pc:sldMk cId="4215725051" sldId="256"/>
            <ac:spMk id="4" creationId="{1DA82E43-A98C-4EC7-38D8-8B4E470F6472}"/>
          </ac:spMkLst>
        </pc:spChg>
        <pc:spChg chg="mod">
          <ac:chgData name="Cindy Stotler" userId="31f51fee-d221-4aea-9917-d60ad63f5a58" providerId="ADAL" clId="{7F3ED520-773B-496C-B75E-C7E1BAA2A536}" dt="2023-08-08T23:13:36.098" v="1019" actId="1076"/>
          <ac:spMkLst>
            <pc:docMk/>
            <pc:sldMk cId="4215725051" sldId="256"/>
            <ac:spMk id="5" creationId="{F8D89634-038F-EB37-1E09-839E909D0980}"/>
          </ac:spMkLst>
        </pc:spChg>
        <pc:spChg chg="del">
          <ac:chgData name="Cindy Stotler" userId="31f51fee-d221-4aea-9917-d60ad63f5a58" providerId="ADAL" clId="{7F3ED520-773B-496C-B75E-C7E1BAA2A536}" dt="2023-08-08T15:01:32.989" v="656" actId="931"/>
          <ac:spMkLst>
            <pc:docMk/>
            <pc:sldMk cId="4215725051" sldId="256"/>
            <ac:spMk id="6" creationId="{8A3B9490-D49C-9426-EF51-2521C2D6277F}"/>
          </ac:spMkLst>
        </pc:spChg>
        <pc:spChg chg="add">
          <ac:chgData name="Cindy Stotler" userId="31f51fee-d221-4aea-9917-d60ad63f5a58" providerId="ADAL" clId="{7F3ED520-773B-496C-B75E-C7E1BAA2A536}" dt="2023-08-08T15:10:04.199" v="722"/>
          <ac:spMkLst>
            <pc:docMk/>
            <pc:sldMk cId="4215725051" sldId="256"/>
            <ac:spMk id="7" creationId="{C7597DEA-00E8-AFE7-A565-4056AAAD8803}"/>
          </ac:spMkLst>
        </pc:spChg>
        <pc:spChg chg="add del">
          <ac:chgData name="Cindy Stotler" userId="31f51fee-d221-4aea-9917-d60ad63f5a58" providerId="ADAL" clId="{7F3ED520-773B-496C-B75E-C7E1BAA2A536}" dt="2023-08-08T15:03:52.105" v="690" actId="26606"/>
          <ac:spMkLst>
            <pc:docMk/>
            <pc:sldMk cId="4215725051" sldId="256"/>
            <ac:spMk id="10" creationId="{04812C46-200A-4DEB-A05E-3ED6C68C2387}"/>
          </ac:spMkLst>
        </pc:spChg>
        <pc:spChg chg="add del">
          <ac:chgData name="Cindy Stotler" userId="31f51fee-d221-4aea-9917-d60ad63f5a58" providerId="ADAL" clId="{7F3ED520-773B-496C-B75E-C7E1BAA2A536}" dt="2023-08-08T15:03:52.105" v="690" actId="26606"/>
          <ac:spMkLst>
            <pc:docMk/>
            <pc:sldMk cId="4215725051" sldId="256"/>
            <ac:spMk id="12" creationId="{D1EA859B-E555-4109-94F3-6700E046E008}"/>
          </ac:spMkLst>
        </pc:spChg>
        <pc:spChg chg="add">
          <ac:chgData name="Cindy Stotler" userId="31f51fee-d221-4aea-9917-d60ad63f5a58" providerId="ADAL" clId="{7F3ED520-773B-496C-B75E-C7E1BAA2A536}" dt="2023-08-08T15:03:52.105" v="690" actId="26606"/>
          <ac:spMkLst>
            <pc:docMk/>
            <pc:sldMk cId="4215725051" sldId="256"/>
            <ac:spMk id="17" creationId="{B1595A09-E336-4D1B-9B3A-06A2287A54E2}"/>
          </ac:spMkLst>
        </pc:spChg>
        <pc:spChg chg="add">
          <ac:chgData name="Cindy Stotler" userId="31f51fee-d221-4aea-9917-d60ad63f5a58" providerId="ADAL" clId="{7F3ED520-773B-496C-B75E-C7E1BAA2A536}" dt="2023-08-08T15:03:52.105" v="690" actId="26606"/>
          <ac:spMkLst>
            <pc:docMk/>
            <pc:sldMk cId="4215725051" sldId="256"/>
            <ac:spMk id="19" creationId="{3540989C-C7B8-473B-BF87-6F2DA6A90006}"/>
          </ac:spMkLst>
        </pc:spChg>
        <pc:picChg chg="add mod ord">
          <ac:chgData name="Cindy Stotler" userId="31f51fee-d221-4aea-9917-d60ad63f5a58" providerId="ADAL" clId="{7F3ED520-773B-496C-B75E-C7E1BAA2A536}" dt="2023-08-08T15:03:52.105" v="690" actId="26606"/>
          <ac:picMkLst>
            <pc:docMk/>
            <pc:sldMk cId="4215725051" sldId="256"/>
            <ac:picMk id="3" creationId="{EB31B637-14D5-8F00-AC6B-A25FB4F1CAB2}"/>
          </ac:picMkLst>
        </pc:picChg>
        <pc:picChg chg="add mod">
          <ac:chgData name="Cindy Stotler" userId="31f51fee-d221-4aea-9917-d60ad63f5a58" providerId="ADAL" clId="{7F3ED520-773B-496C-B75E-C7E1BAA2A536}" dt="2023-08-08T15:11:06.807" v="730" actId="1076"/>
          <ac:picMkLst>
            <pc:docMk/>
            <pc:sldMk cId="4215725051" sldId="256"/>
            <ac:picMk id="9" creationId="{F0E01442-97AA-90DD-451A-22B886FDEECE}"/>
          </ac:picMkLst>
        </pc:picChg>
        <pc:picChg chg="add del mod">
          <ac:chgData name="Cindy Stotler" userId="31f51fee-d221-4aea-9917-d60ad63f5a58" providerId="ADAL" clId="{7F3ED520-773B-496C-B75E-C7E1BAA2A536}" dt="2023-08-08T15:10:13.961" v="723" actId="478"/>
          <ac:picMkLst>
            <pc:docMk/>
            <pc:sldMk cId="4215725051" sldId="256"/>
            <ac:picMk id="1026" creationId="{672249CE-7462-32E7-979B-EA347545CD1F}"/>
          </ac:picMkLst>
        </pc:picChg>
      </pc:sldChg>
      <pc:sldChg chg="addSp delSp modSp new mod setBg modNotes">
        <pc:chgData name="Cindy Stotler" userId="31f51fee-d221-4aea-9917-d60ad63f5a58" providerId="ADAL" clId="{7F3ED520-773B-496C-B75E-C7E1BAA2A536}" dt="2023-08-08T23:12:29.373" v="1014" actId="20577"/>
        <pc:sldMkLst>
          <pc:docMk/>
          <pc:sldMk cId="3948016388" sldId="257"/>
        </pc:sldMkLst>
        <pc:spChg chg="mod">
          <ac:chgData name="Cindy Stotler" userId="31f51fee-d221-4aea-9917-d60ad63f5a58" providerId="ADAL" clId="{7F3ED520-773B-496C-B75E-C7E1BAA2A536}" dt="2023-08-08T15:16:13.777" v="801" actId="113"/>
          <ac:spMkLst>
            <pc:docMk/>
            <pc:sldMk cId="3948016388" sldId="257"/>
            <ac:spMk id="2" creationId="{BC40CBE0-B40C-F393-C43F-1CD76995EF37}"/>
          </ac:spMkLst>
        </pc:spChg>
        <pc:spChg chg="mod ord">
          <ac:chgData name="Cindy Stotler" userId="31f51fee-d221-4aea-9917-d60ad63f5a58" providerId="ADAL" clId="{7F3ED520-773B-496C-B75E-C7E1BAA2A536}" dt="2023-08-08T23:12:29.373" v="1014" actId="20577"/>
          <ac:spMkLst>
            <pc:docMk/>
            <pc:sldMk cId="3948016388" sldId="257"/>
            <ac:spMk id="3" creationId="{76275504-CECF-0F1B-4A51-EBED16AE2E22}"/>
          </ac:spMkLst>
        </pc:spChg>
        <pc:spChg chg="del">
          <ac:chgData name="Cindy Stotler" userId="31f51fee-d221-4aea-9917-d60ad63f5a58" providerId="ADAL" clId="{7F3ED520-773B-496C-B75E-C7E1BAA2A536}" dt="2023-08-08T15:14:48.026" v="771"/>
          <ac:spMkLst>
            <pc:docMk/>
            <pc:sldMk cId="3948016388" sldId="257"/>
            <ac:spMk id="4" creationId="{9B2D6F5E-62EB-A6DF-89AB-AEA78BF765F2}"/>
          </ac:spMkLst>
        </pc:spChg>
        <pc:spChg chg="add del">
          <ac:chgData name="Cindy Stotler" userId="31f51fee-d221-4aea-9917-d60ad63f5a58" providerId="ADAL" clId="{7F3ED520-773B-496C-B75E-C7E1BAA2A536}" dt="2023-08-08T15:15:01.026" v="774" actId="26606"/>
          <ac:spMkLst>
            <pc:docMk/>
            <pc:sldMk cId="3948016388" sldId="257"/>
            <ac:spMk id="10" creationId="{B1595A09-E336-4D1B-9B3A-06A2287A54E2}"/>
          </ac:spMkLst>
        </pc:spChg>
        <pc:spChg chg="add del">
          <ac:chgData name="Cindy Stotler" userId="31f51fee-d221-4aea-9917-d60ad63f5a58" providerId="ADAL" clId="{7F3ED520-773B-496C-B75E-C7E1BAA2A536}" dt="2023-08-08T15:15:01.026" v="774" actId="26606"/>
          <ac:spMkLst>
            <pc:docMk/>
            <pc:sldMk cId="3948016388" sldId="257"/>
            <ac:spMk id="12" creationId="{3540989C-C7B8-473B-BF87-6F2DA6A90006}"/>
          </ac:spMkLst>
        </pc:spChg>
        <pc:spChg chg="add del">
          <ac:chgData name="Cindy Stotler" userId="31f51fee-d221-4aea-9917-d60ad63f5a58" providerId="ADAL" clId="{7F3ED520-773B-496C-B75E-C7E1BAA2A536}" dt="2023-08-08T15:15:06.973" v="776" actId="26606"/>
          <ac:spMkLst>
            <pc:docMk/>
            <pc:sldMk cId="3948016388" sldId="257"/>
            <ac:spMk id="14" creationId="{04812C46-200A-4DEB-A05E-3ED6C68C2387}"/>
          </ac:spMkLst>
        </pc:spChg>
        <pc:spChg chg="add del">
          <ac:chgData name="Cindy Stotler" userId="31f51fee-d221-4aea-9917-d60ad63f5a58" providerId="ADAL" clId="{7F3ED520-773B-496C-B75E-C7E1BAA2A536}" dt="2023-08-08T15:15:09.377" v="778" actId="26606"/>
          <ac:spMkLst>
            <pc:docMk/>
            <pc:sldMk cId="3948016388" sldId="257"/>
            <ac:spMk id="16" creationId="{04812C46-200A-4DEB-A05E-3ED6C68C2387}"/>
          </ac:spMkLst>
        </pc:spChg>
        <pc:spChg chg="add del">
          <ac:chgData name="Cindy Stotler" userId="31f51fee-d221-4aea-9917-d60ad63f5a58" providerId="ADAL" clId="{7F3ED520-773B-496C-B75E-C7E1BAA2A536}" dt="2023-08-08T15:15:09.377" v="778" actId="26606"/>
          <ac:spMkLst>
            <pc:docMk/>
            <pc:sldMk cId="3948016388" sldId="257"/>
            <ac:spMk id="17" creationId="{D1EA859B-E555-4109-94F3-6700E046E008}"/>
          </ac:spMkLst>
        </pc:spChg>
        <pc:spChg chg="add del">
          <ac:chgData name="Cindy Stotler" userId="31f51fee-d221-4aea-9917-d60ad63f5a58" providerId="ADAL" clId="{7F3ED520-773B-496C-B75E-C7E1BAA2A536}" dt="2023-08-08T15:15:15.424" v="780" actId="26606"/>
          <ac:spMkLst>
            <pc:docMk/>
            <pc:sldMk cId="3948016388" sldId="257"/>
            <ac:spMk id="19" creationId="{04812C46-200A-4DEB-A05E-3ED6C68C2387}"/>
          </ac:spMkLst>
        </pc:spChg>
        <pc:spChg chg="add">
          <ac:chgData name="Cindy Stotler" userId="31f51fee-d221-4aea-9917-d60ad63f5a58" providerId="ADAL" clId="{7F3ED520-773B-496C-B75E-C7E1BAA2A536}" dt="2023-08-08T15:15:15.424" v="781" actId="26606"/>
          <ac:spMkLst>
            <pc:docMk/>
            <pc:sldMk cId="3948016388" sldId="257"/>
            <ac:spMk id="21" creationId="{2B97F24A-32CE-4C1C-A50D-3016B394DCFB}"/>
          </ac:spMkLst>
        </pc:spChg>
        <pc:spChg chg="add">
          <ac:chgData name="Cindy Stotler" userId="31f51fee-d221-4aea-9917-d60ad63f5a58" providerId="ADAL" clId="{7F3ED520-773B-496C-B75E-C7E1BAA2A536}" dt="2023-08-08T15:15:15.424" v="781" actId="26606"/>
          <ac:spMkLst>
            <pc:docMk/>
            <pc:sldMk cId="3948016388" sldId="257"/>
            <ac:spMk id="22" creationId="{6357EC4F-235E-4222-A36F-C7878ACE37F2}"/>
          </ac:spMkLst>
        </pc:spChg>
        <pc:picChg chg="add mod ord">
          <ac:chgData name="Cindy Stotler" userId="31f51fee-d221-4aea-9917-d60ad63f5a58" providerId="ADAL" clId="{7F3ED520-773B-496C-B75E-C7E1BAA2A536}" dt="2023-08-08T15:17:14.410" v="807" actId="1076"/>
          <ac:picMkLst>
            <pc:docMk/>
            <pc:sldMk cId="3948016388" sldId="257"/>
            <ac:picMk id="5" creationId="{9B2B696F-92FA-8D34-0164-FA3C90023A4B}"/>
          </ac:picMkLst>
        </pc:picChg>
        <pc:picChg chg="add del mod">
          <ac:chgData name="Cindy Stotler" userId="31f51fee-d221-4aea-9917-d60ad63f5a58" providerId="ADAL" clId="{7F3ED520-773B-496C-B75E-C7E1BAA2A536}" dt="2023-08-08T15:16:44.592" v="803" actId="478"/>
          <ac:picMkLst>
            <pc:docMk/>
            <pc:sldMk cId="3948016388" sldId="257"/>
            <ac:picMk id="6" creationId="{54AC3842-381E-ED78-CCFB-9DA750965760}"/>
          </ac:picMkLst>
        </pc:picChg>
        <pc:picChg chg="add mod">
          <ac:chgData name="Cindy Stotler" userId="31f51fee-d221-4aea-9917-d60ad63f5a58" providerId="ADAL" clId="{7F3ED520-773B-496C-B75E-C7E1BAA2A536}" dt="2023-08-08T15:18:13.704" v="818" actId="14100"/>
          <ac:picMkLst>
            <pc:docMk/>
            <pc:sldMk cId="3948016388" sldId="257"/>
            <ac:picMk id="8" creationId="{F57F78CE-A265-6297-F1E4-6D350AE42E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AEEF0-F571-427A-B7AD-C5927CC005D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C0711-0806-40E8-805F-218019BB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32 one-bedroom</a:t>
            </a:r>
          </a:p>
          <a:p>
            <a:r>
              <a:rPr lang="en-US" dirty="0"/>
              <a:t>32 two-bedroom</a:t>
            </a:r>
          </a:p>
          <a:p>
            <a:r>
              <a:rPr lang="en-US" dirty="0"/>
              <a:t>32 three-bedroom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Residents will have access to amenities that include a community room, barbecue and picnic areas, a computer lab, a fitness center, a community garden space and a playground. Computer training, financial literacy information and job seeking will be available to residents. Other opportunities include English language proficiency and support services for health, nutrition, life skills and parenting.</a:t>
            </a:r>
          </a:p>
          <a:p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Perm Loan		  8,700,000 	24%</a:t>
            </a: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Tax Credit Equity	14,336,475	40%</a:t>
            </a: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ADOH SHTF		  4,000,000</a:t>
            </a: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MC ARPA		  6,000,000</a:t>
            </a: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City HOME		  1,000,000</a:t>
            </a: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DDF		  </a:t>
            </a:r>
            <a:r>
              <a:rPr lang="en-US" u="sng" dirty="0">
                <a:solidFill>
                  <a:srgbClr val="000000"/>
                </a:solidFill>
                <a:latin typeface="Roboto" panose="02000000000000000000" pitchFamily="2" charset="0"/>
              </a:rPr>
              <a:t>2,334,124</a:t>
            </a: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Total		36,370,599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C0711-0806-40E8-805F-218019BB54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8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C0711-0806-40E8-805F-218019BB5462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FA95E-C952-67C2-FF66-5490DF020C50}"/>
              </a:ext>
            </a:extLst>
          </p:cNvPr>
          <p:cNvSpPr txBox="1"/>
          <p:nvPr/>
        </p:nvSpPr>
        <p:spPr>
          <a:xfrm>
            <a:off x="749300" y="4768850"/>
            <a:ext cx="5645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85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1374-9867-7027-BDF9-EDE0CBCD4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FFA16-AB47-1985-98BE-2962E46DA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1686A-5A32-26F5-32E3-010BCB41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CC63-F0F0-451B-8B6E-B94D488B209F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1727F-8677-7117-9204-22641A1F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9E6E3-A12A-240E-EBA6-7AFB6CF4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4D02-B717-4FA9-99A9-CB9362F1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0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4BD6-7C19-EC95-9F56-02E3DA02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D93EE-EB6F-2F4F-4760-78ED86B1B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1296A-EFC5-68A8-6A30-A48117E3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CC63-F0F0-451B-8B6E-B94D488B209F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E4511-E733-6C2B-DCF8-1089FA36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A3D08-9268-969B-F350-E00D4F82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4D02-B717-4FA9-99A9-CB9362F1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F0AF7C-EE7A-D0AA-01A9-B385F51DD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9AC32-DC4E-17AC-92B8-210DEF7B1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0EC7D-DEBC-7255-37F0-A65C2C8D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CC63-F0F0-451B-8B6E-B94D488B209F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FBF2D-0F52-3AD3-EB0C-57FD675A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EA22F-328C-1505-4057-ED3A948E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4D02-B717-4FA9-99A9-CB9362F1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3F01-9103-8FF6-4C38-2D93FB8F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3F32C-0066-D959-7DCC-8516EE998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C0E2-4CE5-3FE6-C0E3-48F2473D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CC63-F0F0-451B-8B6E-B94D488B209F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6F7FB-9126-84C4-C486-3ABF31B1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387E-D6E1-B0B3-4EC3-AD1B54F6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4D02-B717-4FA9-99A9-CB9362F1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AC72-8FC9-DFCA-78C1-CD0B9050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13449-A1D9-CAB3-39FC-322F7D0EF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767CC-7BB9-5B28-6D83-E478C922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CC63-F0F0-451B-8B6E-B94D488B209F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261F2-1FC6-CE88-E80E-9DA90B88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4BBE5-37F8-36CE-160A-5C04F89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4D02-B717-4FA9-99A9-CB9362F1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9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550E-56DC-AB75-7151-C1EA5738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8ED2-8F4D-BD74-3E07-7E02993FA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06B8D-E0B9-DB9F-4A4A-44287868F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BCBDF-97AD-D40F-76D2-7233F7A3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CC63-F0F0-451B-8B6E-B94D488B209F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CE07B-7F9F-E8CC-86FE-964CB107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D146A-A716-17CF-E5AA-E6FE4F18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4D02-B717-4FA9-99A9-CB9362F1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6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DA82-7E4C-023E-7222-B7E4FBBB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416E7-3288-B0C8-A7A5-E22FEEAB4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81628-3086-4FC8-CBFB-6AFE82099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DCF3B-4B51-7712-3E2B-64D5C48CD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F0C4DD-0F42-13CC-F1C5-2A9ED09F5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CDBC4B-3EF9-F141-C5B9-1DA8AB64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CC63-F0F0-451B-8B6E-B94D488B209F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FA5B1-A912-85C4-6976-89AAC21B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938B3-CA9F-E187-C0CB-107922CE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4D02-B717-4FA9-99A9-CB9362F1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5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35B5-AF8E-7CAC-DC82-639FCD0C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2D4A3-EAEA-73FA-50F3-039237D2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CC63-F0F0-451B-8B6E-B94D488B209F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669EA-40D6-5892-3836-78A6D52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2AB21-DD33-99EB-E6FD-6D26ACF3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4D02-B717-4FA9-99A9-CB9362F1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534B9-4565-B205-CE79-1F01A47A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CC63-F0F0-451B-8B6E-B94D488B209F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F661E-F70F-C3B2-1473-6487FFEE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97235-B999-5BC5-F3E4-0CE0ED6B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4D02-B717-4FA9-99A9-CB9362F1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76DB-0837-52DC-3943-5EACCDC6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37B2E-53A0-769D-B554-5B7B01F05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D3F9E-D9AD-853F-4482-FF9327FB1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3B95D-E0C2-A981-81AB-D20B2CD8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CC63-F0F0-451B-8B6E-B94D488B209F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598EE-AAF1-F450-739C-D538987C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32325-844D-4893-99E0-B3B2AA32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4D02-B717-4FA9-99A9-CB9362F1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9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52AA-7B01-8982-06BC-494D1178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D7B54-2EA5-E095-0975-C074FD6C1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2B69D-190F-CF56-B289-A1CDA230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FED69-2393-B4FC-01FD-33FC76D7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CC63-F0F0-451B-8B6E-B94D488B209F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1ADF1-5BBA-6874-A9B9-61E354C1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4EF5-EE65-1195-2B12-046737E8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4D02-B717-4FA9-99A9-CB9362F1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7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F17FF-86C3-B260-4DEC-617D7C8A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4C8F9-561B-6F62-9428-C9F90E72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152C-E4FB-06A9-8A0F-35682E5AE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CC63-F0F0-451B-8B6E-B94D488B209F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59115-BCBC-60A2-13C6-4069518A6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8E6D1-2BE1-DFA9-D85E-D558FAFD3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E4D02-B717-4FA9-99A9-CB9362F1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A82E43-A98C-4EC7-38D8-8B4E470F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Bret Tarver Terrace</a:t>
            </a:r>
          </a:p>
        </p:txBody>
      </p:sp>
      <p:pic>
        <p:nvPicPr>
          <p:cNvPr id="3" name="Content Placeholder 2" descr="A building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EB31B637-14D5-8F00-AC6B-A25FB4F1CA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5" b="4366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D89634-038F-EB37-1E09-839E909D0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2582" y="4952147"/>
            <a:ext cx="3714872" cy="1465396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900" dirty="0"/>
              <a:t>UMOM Development </a:t>
            </a:r>
          </a:p>
          <a:p>
            <a:pPr marL="0">
              <a:lnSpc>
                <a:spcPct val="100000"/>
              </a:lnSpc>
            </a:pPr>
            <a:r>
              <a:rPr lang="en-US" sz="2900" dirty="0"/>
              <a:t>9% conversion to 4%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dirty="0"/>
              <a:t>96 total units</a:t>
            </a:r>
            <a:endParaRPr lang="en-US" sz="29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effectLst/>
              </a:rPr>
              <a:t>Phoenix IDA facilitated School </a:t>
            </a:r>
            <a:r>
              <a:rPr lang="en-US" sz="2900" dirty="0"/>
              <a:t>Di</a:t>
            </a:r>
            <a:r>
              <a:rPr lang="en-US" sz="2900" dirty="0">
                <a:effectLst/>
              </a:rPr>
              <a:t>strict property </a:t>
            </a:r>
            <a:r>
              <a:rPr lang="en-US" sz="2900" dirty="0"/>
              <a:t>p</a:t>
            </a:r>
            <a:r>
              <a:rPr lang="en-US" sz="2900" dirty="0">
                <a:effectLst/>
              </a:rPr>
              <a:t>urchase</a:t>
            </a:r>
          </a:p>
          <a:p>
            <a:pPr marL="0"/>
            <a:endParaRPr lang="en-US" sz="2000" dirty="0"/>
          </a:p>
        </p:txBody>
      </p:sp>
      <p:sp>
        <p:nvSpPr>
          <p:cNvPr id="7" name="AutoShape 4" descr="Phoenix IDA">
            <a:extLst>
              <a:ext uri="{FF2B5EF4-FFF2-40B4-BE49-F238E27FC236}">
                <a16:creationId xmlns:a16="http://schemas.microsoft.com/office/drawing/2014/main" id="{C7597DEA-00E8-AFE7-A565-4056AAAD88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0E01442-97AA-90DD-451A-22B886FDE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4632" y="5268913"/>
            <a:ext cx="1525804" cy="12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2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0CBE0-B40C-F393-C43F-1CD76995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Soluna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75504-CECF-0F1B-4A51-EBED16AE2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dirty="0"/>
              <a:t>Phoenix Housing and Gorman &amp; Company Development</a:t>
            </a:r>
          </a:p>
          <a:p>
            <a:r>
              <a:rPr lang="en-US" sz="1900" dirty="0"/>
              <a:t>177 units </a:t>
            </a:r>
          </a:p>
          <a:p>
            <a:r>
              <a:rPr lang="en-US" sz="1900" dirty="0"/>
              <a:t>Combo 9% and 4%</a:t>
            </a:r>
          </a:p>
          <a:p>
            <a:r>
              <a:rPr lang="en-US" sz="1900" dirty="0"/>
              <a:t>Phoenix IDA an early partner in Choice Neighborhoods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Leveraged planning grant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Banked the land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Gap financing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4% bonds</a:t>
            </a:r>
          </a:p>
          <a:p>
            <a:pPr lvl="1"/>
            <a:endParaRPr lang="en-US" sz="1900" dirty="0"/>
          </a:p>
          <a:p>
            <a:endParaRPr lang="en-US" sz="19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2B696F-92FA-8D34-0164-FA3C90023A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889" y="865536"/>
            <a:ext cx="6903720" cy="3883343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7F78CE-A265-6297-F1E4-6D350AE42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8932" y="5286524"/>
            <a:ext cx="1516351" cy="12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16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e741e-9eca-4f01-90f2-939183f19d24" xsi:nil="true"/>
    <lcf76f155ced4ddcb4097134ff3c332f xmlns="7275c497-f9ee-4928-92bc-548289b3742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7C9C3CE48AB43807A2B2BBC021B68" ma:contentTypeVersion="14" ma:contentTypeDescription="Create a new document." ma:contentTypeScope="" ma:versionID="a65cc7ded679f6dc08f2c4c1f66fdc62">
  <xsd:schema xmlns:xsd="http://www.w3.org/2001/XMLSchema" xmlns:xs="http://www.w3.org/2001/XMLSchema" xmlns:p="http://schemas.microsoft.com/office/2006/metadata/properties" xmlns:ns2="7275c497-f9ee-4928-92bc-548289b37429" xmlns:ns3="0bfe741e-9eca-4f01-90f2-939183f19d24" targetNamespace="http://schemas.microsoft.com/office/2006/metadata/properties" ma:root="true" ma:fieldsID="721c69968232289ce8d3e448171a3044" ns2:_="" ns3:_="">
    <xsd:import namespace="7275c497-f9ee-4928-92bc-548289b37429"/>
    <xsd:import namespace="0bfe741e-9eca-4f01-90f2-939183f19d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5c497-f9ee-4928-92bc-548289b37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b8afe34-2bfd-4bac-9813-93dbf9691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e741e-9eca-4f01-90f2-939183f19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37b32d1-9ec4-4c82-9f5d-60c5422df62a}" ma:internalName="TaxCatchAll" ma:showField="CatchAllData" ma:web="0bfe741e-9eca-4f01-90f2-939183f19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AADB60-F295-4FFA-B523-50CB628C3049}">
  <ds:schemaRefs>
    <ds:schemaRef ds:uri="http://schemas.microsoft.com/office/infopath/2007/PartnerControls"/>
    <ds:schemaRef ds:uri="http://purl.org/dc/dcmitype/"/>
    <ds:schemaRef ds:uri="5adea1b6-f111-4d4c-aa1f-fa1e93ddd30b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0E48873-4565-4AB1-B4C0-F763AA4BEC0C}"/>
</file>

<file path=customXml/itemProps3.xml><?xml version="1.0" encoding="utf-8"?>
<ds:datastoreItem xmlns:ds="http://schemas.openxmlformats.org/officeDocument/2006/customXml" ds:itemID="{9495ECBD-EA13-4068-976C-4D5926E335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5866</TotalTime>
  <Words>179</Words>
  <Application>Microsoft Office PowerPoint</Application>
  <PresentationFormat>Widescreen</PresentationFormat>
  <Paragraphs>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Office Theme</vt:lpstr>
      <vt:lpstr>Bret Tarver Terrace</vt:lpstr>
      <vt:lpstr>Soluna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Bret Tarver Terrace</dc:title>
  <dc:creator>Cindy Stotler</dc:creator>
  <cp:lastModifiedBy>Cindy Stotler</cp:lastModifiedBy>
  <cp:revision>1</cp:revision>
  <dcterms:created xsi:type="dcterms:W3CDTF">2023-08-01T22:22:12Z</dcterms:created>
  <dcterms:modified xsi:type="dcterms:W3CDTF">2023-08-08T23:13:46Z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0x010100AE57C9C3CE48AB43807A2B2BBC021B68</vt:lpwstr>
  </property>
</Properties>
</file>