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3" r:id="rId7"/>
    <p:sldId id="268" r:id="rId8"/>
    <p:sldId id="265" r:id="rId9"/>
    <p:sldId id="269" r:id="rId10"/>
    <p:sldId id="276" r:id="rId11"/>
    <p:sldId id="277" r:id="rId12"/>
    <p:sldId id="270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2E825-0471-4302-A4A5-127EEF9F2626}" v="473" dt="2024-02-26T19:41:30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8"/>
    <p:restoredTop sz="94682"/>
  </p:normalViewPr>
  <p:slideViewPr>
    <p:cSldViewPr snapToGrid="0">
      <p:cViewPr>
        <p:scale>
          <a:sx n="100" d="100"/>
          <a:sy n="100" d="100"/>
        </p:scale>
        <p:origin x="120" y="-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Jaramillo" userId="82b3d7de-2395-47b3-8893-55b771160667" providerId="ADAL" clId="{4442E825-0471-4302-A4A5-127EEF9F2626}"/>
    <pc:docChg chg="undo custSel addSld delSld modSld sldOrd">
      <pc:chgData name="Gabriel Jaramillo" userId="82b3d7de-2395-47b3-8893-55b771160667" providerId="ADAL" clId="{4442E825-0471-4302-A4A5-127EEF9F2626}" dt="2024-02-27T02:23:05.854" v="4779" actId="1076"/>
      <pc:docMkLst>
        <pc:docMk/>
      </pc:docMkLst>
      <pc:sldChg chg="addSp delSp modSp add del mod setBg addAnim delAnim">
        <pc:chgData name="Gabriel Jaramillo" userId="82b3d7de-2395-47b3-8893-55b771160667" providerId="ADAL" clId="{4442E825-0471-4302-A4A5-127EEF9F2626}" dt="2024-02-25T23:50:02.320" v="280" actId="14100"/>
        <pc:sldMkLst>
          <pc:docMk/>
          <pc:sldMk cId="4174468416" sldId="256"/>
        </pc:sldMkLst>
        <pc:spChg chg="mod">
          <ac:chgData name="Gabriel Jaramillo" userId="82b3d7de-2395-47b3-8893-55b771160667" providerId="ADAL" clId="{4442E825-0471-4302-A4A5-127EEF9F2626}" dt="2024-02-25T23:50:02.320" v="280" actId="14100"/>
          <ac:spMkLst>
            <pc:docMk/>
            <pc:sldMk cId="4174468416" sldId="256"/>
            <ac:spMk id="2" creationId="{4226CD95-FACD-FD16-087F-F9BD00951962}"/>
          </ac:spMkLst>
        </pc:spChg>
        <pc:spChg chg="mod ord">
          <ac:chgData name="Gabriel Jaramillo" userId="82b3d7de-2395-47b3-8893-55b771160667" providerId="ADAL" clId="{4442E825-0471-4302-A4A5-127EEF9F2626}" dt="2024-02-25T23:48:57.371" v="277" actId="207"/>
          <ac:spMkLst>
            <pc:docMk/>
            <pc:sldMk cId="4174468416" sldId="256"/>
            <ac:spMk id="3" creationId="{6C93BDE0-59B5-0255-F2FE-BB4790EFE08D}"/>
          </ac:spMkLst>
        </pc:spChg>
        <pc:spChg chg="add del">
          <ac:chgData name="Gabriel Jaramillo" userId="82b3d7de-2395-47b3-8893-55b771160667" providerId="ADAL" clId="{4442E825-0471-4302-A4A5-127EEF9F2626}" dt="2024-02-25T22:12:59.512" v="14" actId="26606"/>
          <ac:spMkLst>
            <pc:docMk/>
            <pc:sldMk cId="4174468416" sldId="256"/>
            <ac:spMk id="16" creationId="{0A597D97-203B-498B-95D3-E90DC961039F}"/>
          </ac:spMkLst>
        </pc:spChg>
        <pc:spChg chg="add del">
          <ac:chgData name="Gabriel Jaramillo" userId="82b3d7de-2395-47b3-8893-55b771160667" providerId="ADAL" clId="{4442E825-0471-4302-A4A5-127EEF9F2626}" dt="2024-02-25T22:12:59.512" v="14" actId="26606"/>
          <ac:spMkLst>
            <pc:docMk/>
            <pc:sldMk cId="4174468416" sldId="256"/>
            <ac:spMk id="18" creationId="{6A6EF10E-DF41-4BD3-8EB4-6F646531DC26}"/>
          </ac:spMkLst>
        </pc:spChg>
        <pc:picChg chg="mod">
          <ac:chgData name="Gabriel Jaramillo" userId="82b3d7de-2395-47b3-8893-55b771160667" providerId="ADAL" clId="{4442E825-0471-4302-A4A5-127EEF9F2626}" dt="2024-02-25T22:12:59.512" v="14" actId="26606"/>
          <ac:picMkLst>
            <pc:docMk/>
            <pc:sldMk cId="4174468416" sldId="256"/>
            <ac:picMk id="7" creationId="{1DE4D667-56AF-0298-4924-8167CFDE9AB2}"/>
          </ac:picMkLst>
        </pc:picChg>
        <pc:picChg chg="mod">
          <ac:chgData name="Gabriel Jaramillo" userId="82b3d7de-2395-47b3-8893-55b771160667" providerId="ADAL" clId="{4442E825-0471-4302-A4A5-127EEF9F2626}" dt="2024-02-25T23:49:07.251" v="278" actId="1076"/>
          <ac:picMkLst>
            <pc:docMk/>
            <pc:sldMk cId="4174468416" sldId="256"/>
            <ac:picMk id="11" creationId="{CA87B3AF-F77E-B89E-799E-3C5E1AF7C679}"/>
          </ac:picMkLst>
        </pc:picChg>
      </pc:sldChg>
      <pc:sldChg chg="del">
        <pc:chgData name="Gabriel Jaramillo" userId="82b3d7de-2395-47b3-8893-55b771160667" providerId="ADAL" clId="{4442E825-0471-4302-A4A5-127EEF9F2626}" dt="2024-02-25T22:08:11.745" v="0" actId="2696"/>
        <pc:sldMkLst>
          <pc:docMk/>
          <pc:sldMk cId="3805970158" sldId="257"/>
        </pc:sldMkLst>
      </pc:sldChg>
      <pc:sldChg chg="del">
        <pc:chgData name="Gabriel Jaramillo" userId="82b3d7de-2395-47b3-8893-55b771160667" providerId="ADAL" clId="{4442E825-0471-4302-A4A5-127EEF9F2626}" dt="2024-02-25T22:08:17.019" v="1" actId="2696"/>
        <pc:sldMkLst>
          <pc:docMk/>
          <pc:sldMk cId="1373904702" sldId="259"/>
        </pc:sldMkLst>
      </pc:sldChg>
      <pc:sldChg chg="del">
        <pc:chgData name="Gabriel Jaramillo" userId="82b3d7de-2395-47b3-8893-55b771160667" providerId="ADAL" clId="{4442E825-0471-4302-A4A5-127EEF9F2626}" dt="2024-02-25T22:08:40.680" v="4" actId="2696"/>
        <pc:sldMkLst>
          <pc:docMk/>
          <pc:sldMk cId="537790832" sldId="260"/>
        </pc:sldMkLst>
      </pc:sldChg>
      <pc:sldChg chg="del">
        <pc:chgData name="Gabriel Jaramillo" userId="82b3d7de-2395-47b3-8893-55b771160667" providerId="ADAL" clId="{4442E825-0471-4302-A4A5-127EEF9F2626}" dt="2024-02-25T22:11:35.710" v="5" actId="2696"/>
        <pc:sldMkLst>
          <pc:docMk/>
          <pc:sldMk cId="3812074531" sldId="261"/>
        </pc:sldMkLst>
      </pc:sldChg>
      <pc:sldChg chg="addSp delSp modSp del mod ord modClrScheme chgLayout">
        <pc:chgData name="Gabriel Jaramillo" userId="82b3d7de-2395-47b3-8893-55b771160667" providerId="ADAL" clId="{4442E825-0471-4302-A4A5-127EEF9F2626}" dt="2024-02-25T23:36:50.822" v="219" actId="2696"/>
        <pc:sldMkLst>
          <pc:docMk/>
          <pc:sldMk cId="720271406" sldId="262"/>
        </pc:sldMkLst>
        <pc:spChg chg="add del mod ord">
          <ac:chgData name="Gabriel Jaramillo" userId="82b3d7de-2395-47b3-8893-55b771160667" providerId="ADAL" clId="{4442E825-0471-4302-A4A5-127EEF9F2626}" dt="2024-02-25T22:11:59.960" v="7" actId="700"/>
          <ac:spMkLst>
            <pc:docMk/>
            <pc:sldMk cId="720271406" sldId="262"/>
            <ac:spMk id="2" creationId="{CF587A1B-28DE-7B68-F76C-544F670B3401}"/>
          </ac:spMkLst>
        </pc:spChg>
        <pc:spChg chg="add del mod ord">
          <ac:chgData name="Gabriel Jaramillo" userId="82b3d7de-2395-47b3-8893-55b771160667" providerId="ADAL" clId="{4442E825-0471-4302-A4A5-127EEF9F2626}" dt="2024-02-25T22:11:59.960" v="7" actId="700"/>
          <ac:spMkLst>
            <pc:docMk/>
            <pc:sldMk cId="720271406" sldId="262"/>
            <ac:spMk id="3" creationId="{AAA1324C-7A3C-7040-81D8-C901F366C74E}"/>
          </ac:spMkLst>
        </pc:spChg>
        <pc:spChg chg="add del mod ord">
          <ac:chgData name="Gabriel Jaramillo" userId="82b3d7de-2395-47b3-8893-55b771160667" providerId="ADAL" clId="{4442E825-0471-4302-A4A5-127EEF9F2626}" dt="2024-02-25T22:11:59.960" v="7" actId="700"/>
          <ac:spMkLst>
            <pc:docMk/>
            <pc:sldMk cId="720271406" sldId="262"/>
            <ac:spMk id="4" creationId="{AB4583A6-78A5-8BFC-F852-F06D54E6EDD3}"/>
          </ac:spMkLst>
        </pc:spChg>
        <pc:picChg chg="add">
          <ac:chgData name="Gabriel Jaramillo" userId="82b3d7de-2395-47b3-8893-55b771160667" providerId="ADAL" clId="{4442E825-0471-4302-A4A5-127EEF9F2626}" dt="2024-02-25T23:36:40.952" v="218"/>
          <ac:picMkLst>
            <pc:docMk/>
            <pc:sldMk cId="720271406" sldId="262"/>
            <ac:picMk id="6" creationId="{14D1CA70-DAFD-DE49-295D-05010F0CEC74}"/>
          </ac:picMkLst>
        </pc:picChg>
      </pc:sldChg>
      <pc:sldChg chg="ord">
        <pc:chgData name="Gabriel Jaramillo" userId="82b3d7de-2395-47b3-8893-55b771160667" providerId="ADAL" clId="{4442E825-0471-4302-A4A5-127EEF9F2626}" dt="2024-02-25T22:08:30.216" v="3"/>
        <pc:sldMkLst>
          <pc:docMk/>
          <pc:sldMk cId="768340196" sldId="263"/>
        </pc:sldMkLst>
      </pc:sldChg>
      <pc:sldChg chg="del">
        <pc:chgData name="Gabriel Jaramillo" userId="82b3d7de-2395-47b3-8893-55b771160667" providerId="ADAL" clId="{4442E825-0471-4302-A4A5-127EEF9F2626}" dt="2024-02-25T22:12:13.770" v="8" actId="2696"/>
        <pc:sldMkLst>
          <pc:docMk/>
          <pc:sldMk cId="2989859940" sldId="264"/>
        </pc:sldMkLst>
      </pc:sldChg>
      <pc:sldChg chg="addSp delSp modSp mod ord setBg setClrOvrMap chgLayout">
        <pc:chgData name="Gabriel Jaramillo" userId="82b3d7de-2395-47b3-8893-55b771160667" providerId="ADAL" clId="{4442E825-0471-4302-A4A5-127EEF9F2626}" dt="2024-02-27T02:19:41.839" v="4653" actId="20577"/>
        <pc:sldMkLst>
          <pc:docMk/>
          <pc:sldMk cId="3467942538" sldId="265"/>
        </pc:sldMkLst>
        <pc:spChg chg="mod ord">
          <ac:chgData name="Gabriel Jaramillo" userId="82b3d7de-2395-47b3-8893-55b771160667" providerId="ADAL" clId="{4442E825-0471-4302-A4A5-127EEF9F2626}" dt="2024-02-26T18:34:50.958" v="969" actId="26606"/>
          <ac:spMkLst>
            <pc:docMk/>
            <pc:sldMk cId="3467942538" sldId="265"/>
            <ac:spMk id="2" creationId="{337702C0-84FD-EBE2-175E-C47A6399CC4A}"/>
          </ac:spMkLst>
        </pc:spChg>
        <pc:spChg chg="add mod">
          <ac:chgData name="Gabriel Jaramillo" userId="82b3d7de-2395-47b3-8893-55b771160667" providerId="ADAL" clId="{4442E825-0471-4302-A4A5-127EEF9F2626}" dt="2024-02-27T02:19:41.839" v="4653" actId="20577"/>
          <ac:spMkLst>
            <pc:docMk/>
            <pc:sldMk cId="3467942538" sldId="265"/>
            <ac:spMk id="3" creationId="{2249CF96-9355-4927-A33D-567A9282E485}"/>
          </ac:spMkLst>
        </pc:spChg>
        <pc:spChg chg="del mod">
          <ac:chgData name="Gabriel Jaramillo" userId="82b3d7de-2395-47b3-8893-55b771160667" providerId="ADAL" clId="{4442E825-0471-4302-A4A5-127EEF9F2626}" dt="2024-02-26T00:23:58.411" v="372"/>
          <ac:spMkLst>
            <pc:docMk/>
            <pc:sldMk cId="3467942538" sldId="265"/>
            <ac:spMk id="8" creationId="{73381C9A-FE58-1339-966E-8286ABE1CB91}"/>
          </ac:spMkLst>
        </pc:spChg>
        <pc:spChg chg="add del">
          <ac:chgData name="Gabriel Jaramillo" userId="82b3d7de-2395-47b3-8893-55b771160667" providerId="ADAL" clId="{4442E825-0471-4302-A4A5-127EEF9F2626}" dt="2024-02-26T00:25:30.182" v="381" actId="26606"/>
          <ac:spMkLst>
            <pc:docMk/>
            <pc:sldMk cId="3467942538" sldId="265"/>
            <ac:spMk id="11" creationId="{66B332A4-D438-4773-A77F-5ED49A448D9D}"/>
          </ac:spMkLst>
        </pc:spChg>
        <pc:spChg chg="add del">
          <ac:chgData name="Gabriel Jaramillo" userId="82b3d7de-2395-47b3-8893-55b771160667" providerId="ADAL" clId="{4442E825-0471-4302-A4A5-127EEF9F2626}" dt="2024-02-26T00:25:30.182" v="381" actId="26606"/>
          <ac:spMkLst>
            <pc:docMk/>
            <pc:sldMk cId="3467942538" sldId="265"/>
            <ac:spMk id="13" creationId="{DF9AD32D-FF05-44F4-BD4D-9CEE89B71EB9}"/>
          </ac:spMkLst>
        </pc:spChg>
        <pc:spChg chg="add del">
          <ac:chgData name="Gabriel Jaramillo" userId="82b3d7de-2395-47b3-8893-55b771160667" providerId="ADAL" clId="{4442E825-0471-4302-A4A5-127EEF9F2626}" dt="2024-02-26T18:34:50.958" v="969" actId="26606"/>
          <ac:spMkLst>
            <pc:docMk/>
            <pc:sldMk cId="3467942538" sldId="265"/>
            <ac:spMk id="18" creationId="{907EF6B7-1338-4443-8C46-6A318D952DFD}"/>
          </ac:spMkLst>
        </pc:spChg>
        <pc:spChg chg="add del">
          <ac:chgData name="Gabriel Jaramillo" userId="82b3d7de-2395-47b3-8893-55b771160667" providerId="ADAL" clId="{4442E825-0471-4302-A4A5-127EEF9F2626}" dt="2024-02-26T18:34:50.958" v="969" actId="26606"/>
          <ac:spMkLst>
            <pc:docMk/>
            <pc:sldMk cId="3467942538" sldId="265"/>
            <ac:spMk id="20" creationId="{DAAE4CDD-124C-4DCF-9584-B6033B545DD5}"/>
          </ac:spMkLst>
        </pc:spChg>
        <pc:spChg chg="add del">
          <ac:chgData name="Gabriel Jaramillo" userId="82b3d7de-2395-47b3-8893-55b771160667" providerId="ADAL" clId="{4442E825-0471-4302-A4A5-127EEF9F2626}" dt="2024-02-26T18:34:50.958" v="969" actId="26606"/>
          <ac:spMkLst>
            <pc:docMk/>
            <pc:sldMk cId="3467942538" sldId="265"/>
            <ac:spMk id="22" creationId="{081E4A58-353D-44AE-B2FC-2A74E2E400F7}"/>
          </ac:spMkLst>
        </pc:spChg>
        <pc:spChg chg="add">
          <ac:chgData name="Gabriel Jaramillo" userId="82b3d7de-2395-47b3-8893-55b771160667" providerId="ADAL" clId="{4442E825-0471-4302-A4A5-127EEF9F2626}" dt="2024-02-26T18:34:50.958" v="969" actId="26606"/>
          <ac:spMkLst>
            <pc:docMk/>
            <pc:sldMk cId="3467942538" sldId="265"/>
            <ac:spMk id="27" creationId="{E8A8EAB8-D2FF-444D-B34B-7D32F106AD0E}"/>
          </ac:spMkLst>
        </pc:spChg>
        <pc:picChg chg="mod ord">
          <ac:chgData name="Gabriel Jaramillo" userId="82b3d7de-2395-47b3-8893-55b771160667" providerId="ADAL" clId="{4442E825-0471-4302-A4A5-127EEF9F2626}" dt="2024-02-26T18:34:50.958" v="969" actId="26606"/>
          <ac:picMkLst>
            <pc:docMk/>
            <pc:sldMk cId="3467942538" sldId="265"/>
            <ac:picMk id="5" creationId="{460E98F5-BFCF-67FE-2F56-D1DA2BAF6BAC}"/>
          </ac:picMkLst>
        </pc:picChg>
        <pc:picChg chg="ord">
          <ac:chgData name="Gabriel Jaramillo" userId="82b3d7de-2395-47b3-8893-55b771160667" providerId="ADAL" clId="{4442E825-0471-4302-A4A5-127EEF9F2626}" dt="2024-02-26T18:34:50.958" v="969" actId="26606"/>
          <ac:picMkLst>
            <pc:docMk/>
            <pc:sldMk cId="3467942538" sldId="265"/>
            <ac:picMk id="6" creationId="{407FB426-75D6-8D27-91C3-60444750174B}"/>
          </ac:picMkLst>
        </pc:picChg>
        <pc:picChg chg="add mod">
          <ac:chgData name="Gabriel Jaramillo" userId="82b3d7de-2395-47b3-8893-55b771160667" providerId="ADAL" clId="{4442E825-0471-4302-A4A5-127EEF9F2626}" dt="2024-02-26T18:37:01.227" v="971" actId="1076"/>
          <ac:picMkLst>
            <pc:docMk/>
            <pc:sldMk cId="3467942538" sldId="265"/>
            <ac:picMk id="7" creationId="{1E7E6EA5-46C5-2019-4B44-DC8912F325C8}"/>
          </ac:picMkLst>
        </pc:picChg>
        <pc:cxnChg chg="add">
          <ac:chgData name="Gabriel Jaramillo" userId="82b3d7de-2395-47b3-8893-55b771160667" providerId="ADAL" clId="{4442E825-0471-4302-A4A5-127EEF9F2626}" dt="2024-02-26T18:34:50.958" v="969" actId="26606"/>
          <ac:cxnSpMkLst>
            <pc:docMk/>
            <pc:sldMk cId="3467942538" sldId="265"/>
            <ac:cxnSpMk id="29" creationId="{EEA38897-7BA3-4408-8083-3235339C4A60}"/>
          </ac:cxnSpMkLst>
        </pc:cxnChg>
        <pc:cxnChg chg="add">
          <ac:chgData name="Gabriel Jaramillo" userId="82b3d7de-2395-47b3-8893-55b771160667" providerId="ADAL" clId="{4442E825-0471-4302-A4A5-127EEF9F2626}" dt="2024-02-26T18:34:50.958" v="969" actId="26606"/>
          <ac:cxnSpMkLst>
            <pc:docMk/>
            <pc:sldMk cId="3467942538" sldId="265"/>
            <ac:cxnSpMk id="31" creationId="{F11AD06B-AB20-4097-8606-5DA00DBACE88}"/>
          </ac:cxnSpMkLst>
        </pc:cxnChg>
      </pc:sldChg>
      <pc:sldChg chg="new del">
        <pc:chgData name="Gabriel Jaramillo" userId="82b3d7de-2395-47b3-8893-55b771160667" providerId="ADAL" clId="{4442E825-0471-4302-A4A5-127EEF9F2626}" dt="2024-02-25T22:15:04.900" v="34" actId="2696"/>
        <pc:sldMkLst>
          <pc:docMk/>
          <pc:sldMk cId="62519744" sldId="266"/>
        </pc:sldMkLst>
      </pc:sldChg>
      <pc:sldChg chg="new del">
        <pc:chgData name="Gabriel Jaramillo" userId="82b3d7de-2395-47b3-8893-55b771160667" providerId="ADAL" clId="{4442E825-0471-4302-A4A5-127EEF9F2626}" dt="2024-02-25T22:14:49.508" v="33" actId="2696"/>
        <pc:sldMkLst>
          <pc:docMk/>
          <pc:sldMk cId="2745372212" sldId="267"/>
        </pc:sldMkLst>
      </pc:sldChg>
      <pc:sldChg chg="addSp delSp modSp mod setBg addAnim delAnim setClrOvrMap">
        <pc:chgData name="Gabriel Jaramillo" userId="82b3d7de-2395-47b3-8893-55b771160667" providerId="ADAL" clId="{4442E825-0471-4302-A4A5-127EEF9F2626}" dt="2024-02-27T02:19:14.219" v="4643" actId="255"/>
        <pc:sldMkLst>
          <pc:docMk/>
          <pc:sldMk cId="2285582880" sldId="268"/>
        </pc:sldMkLst>
        <pc:spChg chg="mod">
          <ac:chgData name="Gabriel Jaramillo" userId="82b3d7de-2395-47b3-8893-55b771160667" providerId="ADAL" clId="{4442E825-0471-4302-A4A5-127EEF9F2626}" dt="2024-02-26T19:42:07.430" v="1263" actId="26606"/>
          <ac:spMkLst>
            <pc:docMk/>
            <pc:sldMk cId="2285582880" sldId="268"/>
            <ac:spMk id="2" creationId="{B6A2F261-DFE8-7397-046D-FF99DA7089E7}"/>
          </ac:spMkLst>
        </pc:spChg>
        <pc:spChg chg="mod ord">
          <ac:chgData name="Gabriel Jaramillo" userId="82b3d7de-2395-47b3-8893-55b771160667" providerId="ADAL" clId="{4442E825-0471-4302-A4A5-127EEF9F2626}" dt="2024-02-27T02:19:14.219" v="4643" actId="255"/>
          <ac:spMkLst>
            <pc:docMk/>
            <pc:sldMk cId="2285582880" sldId="268"/>
            <ac:spMk id="3" creationId="{0B865644-050B-3392-F97C-E9B6EB61D5F8}"/>
          </ac:spMkLst>
        </pc:spChg>
        <pc:spChg chg="add del">
          <ac:chgData name="Gabriel Jaramillo" userId="82b3d7de-2395-47b3-8893-55b771160667" providerId="ADAL" clId="{4442E825-0471-4302-A4A5-127EEF9F2626}" dt="2024-02-25T22:14:20.632" v="25" actId="26606"/>
          <ac:spMkLst>
            <pc:docMk/>
            <pc:sldMk cId="2285582880" sldId="268"/>
            <ac:spMk id="13" creationId="{71B2258F-86CA-4D4D-8270-BC05FCDEBFB3}"/>
          </ac:spMkLst>
        </pc:spChg>
        <pc:spChg chg="add del">
          <ac:chgData name="Gabriel Jaramillo" userId="82b3d7de-2395-47b3-8893-55b771160667" providerId="ADAL" clId="{4442E825-0471-4302-A4A5-127EEF9F2626}" dt="2024-02-25T22:14:28.427" v="29" actId="26606"/>
          <ac:spMkLst>
            <pc:docMk/>
            <pc:sldMk cId="2285582880" sldId="268"/>
            <ac:spMk id="15" creationId="{C1DD1A8A-57D5-4A81-AD04-532B043C5611}"/>
          </ac:spMkLst>
        </pc:spChg>
        <pc:spChg chg="add del">
          <ac:chgData name="Gabriel Jaramillo" userId="82b3d7de-2395-47b3-8893-55b771160667" providerId="ADAL" clId="{4442E825-0471-4302-A4A5-127EEF9F2626}" dt="2024-02-25T22:13:54.884" v="20" actId="26606"/>
          <ac:spMkLst>
            <pc:docMk/>
            <pc:sldMk cId="2285582880" sldId="268"/>
            <ac:spMk id="16" creationId="{0A597D97-203B-498B-95D3-E90DC961039F}"/>
          </ac:spMkLst>
        </pc:spChg>
        <pc:spChg chg="add del">
          <ac:chgData name="Gabriel Jaramillo" userId="82b3d7de-2395-47b3-8893-55b771160667" providerId="ADAL" clId="{4442E825-0471-4302-A4A5-127EEF9F2626}" dt="2024-02-25T22:14:28.427" v="29" actId="26606"/>
          <ac:spMkLst>
            <pc:docMk/>
            <pc:sldMk cId="2285582880" sldId="268"/>
            <ac:spMk id="17" creationId="{007891EC-4501-44ED-A8C8-B11B6DB767AB}"/>
          </ac:spMkLst>
        </pc:spChg>
        <pc:spChg chg="add del">
          <ac:chgData name="Gabriel Jaramillo" userId="82b3d7de-2395-47b3-8893-55b771160667" providerId="ADAL" clId="{4442E825-0471-4302-A4A5-127EEF9F2626}" dt="2024-02-25T22:13:54.884" v="20" actId="26606"/>
          <ac:spMkLst>
            <pc:docMk/>
            <pc:sldMk cId="2285582880" sldId="268"/>
            <ac:spMk id="18" creationId="{6A6EF10E-DF41-4BD3-8EB4-6F646531DC26}"/>
          </ac:spMkLst>
        </pc:spChg>
        <pc:spChg chg="add del">
          <ac:chgData name="Gabriel Jaramillo" userId="82b3d7de-2395-47b3-8893-55b771160667" providerId="ADAL" clId="{4442E825-0471-4302-A4A5-127EEF9F2626}" dt="2024-02-26T19:41:42.280" v="1260" actId="26606"/>
          <ac:spMkLst>
            <pc:docMk/>
            <pc:sldMk cId="2285582880" sldId="268"/>
            <ac:spMk id="19" creationId="{0671A8AE-40A1-4631-A6B8-581AFF065482}"/>
          </ac:spMkLst>
        </pc:spChg>
        <pc:spChg chg="add del">
          <ac:chgData name="Gabriel Jaramillo" userId="82b3d7de-2395-47b3-8893-55b771160667" providerId="ADAL" clId="{4442E825-0471-4302-A4A5-127EEF9F2626}" dt="2024-02-26T19:41:42.280" v="1260" actId="26606"/>
          <ac:spMkLst>
            <pc:docMk/>
            <pc:sldMk cId="2285582880" sldId="268"/>
            <ac:spMk id="20" creationId="{AF2F604E-43BE-4DC3-B983-E071523364F8}"/>
          </ac:spMkLst>
        </pc:spChg>
        <pc:spChg chg="add del">
          <ac:chgData name="Gabriel Jaramillo" userId="82b3d7de-2395-47b3-8893-55b771160667" providerId="ADAL" clId="{4442E825-0471-4302-A4A5-127EEF9F2626}" dt="2024-02-26T19:41:42.280" v="1260" actId="26606"/>
          <ac:spMkLst>
            <pc:docMk/>
            <pc:sldMk cId="2285582880" sldId="268"/>
            <ac:spMk id="21" creationId="{AB58EF07-17C2-48CF-ABB0-EEF1F17CB8F0}"/>
          </ac:spMkLst>
        </pc:spChg>
        <pc:spChg chg="add del">
          <ac:chgData name="Gabriel Jaramillo" userId="82b3d7de-2395-47b3-8893-55b771160667" providerId="ADAL" clId="{4442E825-0471-4302-A4A5-127EEF9F2626}" dt="2024-02-26T19:41:42.280" v="1260" actId="26606"/>
          <ac:spMkLst>
            <pc:docMk/>
            <pc:sldMk cId="2285582880" sldId="268"/>
            <ac:spMk id="22" creationId="{08C9B587-E65E-4B52-B37C-ABEBB6E87928}"/>
          </ac:spMkLst>
        </pc:spChg>
        <pc:spChg chg="add del">
          <ac:chgData name="Gabriel Jaramillo" userId="82b3d7de-2395-47b3-8893-55b771160667" providerId="ADAL" clId="{4442E825-0471-4302-A4A5-127EEF9F2626}" dt="2024-02-26T19:42:07.430" v="1264" actId="26606"/>
          <ac:spMkLst>
            <pc:docMk/>
            <pc:sldMk cId="2285582880" sldId="268"/>
            <ac:spMk id="27" creationId="{2172A0AC-3DCE-4672-BCAF-28FEF91F6020}"/>
          </ac:spMkLst>
        </pc:spChg>
        <pc:spChg chg="add del">
          <ac:chgData name="Gabriel Jaramillo" userId="82b3d7de-2395-47b3-8893-55b771160667" providerId="ADAL" clId="{4442E825-0471-4302-A4A5-127EEF9F2626}" dt="2024-02-26T19:42:07.430" v="1264" actId="26606"/>
          <ac:spMkLst>
            <pc:docMk/>
            <pc:sldMk cId="2285582880" sldId="268"/>
            <ac:spMk id="29" creationId="{AE6F1C77-EDC9-4C5F-8C1C-62DD46BDA3C3}"/>
          </ac:spMkLst>
        </pc:spChg>
        <pc:spChg chg="add del">
          <ac:chgData name="Gabriel Jaramillo" userId="82b3d7de-2395-47b3-8893-55b771160667" providerId="ADAL" clId="{4442E825-0471-4302-A4A5-127EEF9F2626}" dt="2024-02-26T19:42:07.430" v="1263" actId="26606"/>
          <ac:spMkLst>
            <pc:docMk/>
            <pc:sldMk cId="2285582880" sldId="268"/>
            <ac:spMk id="34" creationId="{AAB8EDC3-1C0D-4505-A2C7-839A5161FB53}"/>
          </ac:spMkLst>
        </pc:spChg>
        <pc:spChg chg="add del">
          <ac:chgData name="Gabriel Jaramillo" userId="82b3d7de-2395-47b3-8893-55b771160667" providerId="ADAL" clId="{4442E825-0471-4302-A4A5-127EEF9F2626}" dt="2024-02-26T19:42:07.430" v="1263" actId="26606"/>
          <ac:spMkLst>
            <pc:docMk/>
            <pc:sldMk cId="2285582880" sldId="268"/>
            <ac:spMk id="36" creationId="{2069E294-3813-4588-9E9C-AEA08F9C4DA1}"/>
          </ac:spMkLst>
        </pc:spChg>
        <pc:spChg chg="add">
          <ac:chgData name="Gabriel Jaramillo" userId="82b3d7de-2395-47b3-8893-55b771160667" providerId="ADAL" clId="{4442E825-0471-4302-A4A5-127EEF9F2626}" dt="2024-02-26T19:42:07.430" v="1264" actId="26606"/>
          <ac:spMkLst>
            <pc:docMk/>
            <pc:sldMk cId="2285582880" sldId="268"/>
            <ac:spMk id="38" creationId="{2172A0AC-3DCE-4672-BCAF-28FEF91F6020}"/>
          </ac:spMkLst>
        </pc:spChg>
        <pc:spChg chg="add">
          <ac:chgData name="Gabriel Jaramillo" userId="82b3d7de-2395-47b3-8893-55b771160667" providerId="ADAL" clId="{4442E825-0471-4302-A4A5-127EEF9F2626}" dt="2024-02-26T19:42:07.430" v="1264" actId="26606"/>
          <ac:spMkLst>
            <pc:docMk/>
            <pc:sldMk cId="2285582880" sldId="268"/>
            <ac:spMk id="39" creationId="{AE6F1C77-EDC9-4C5F-8C1C-62DD46BDA3C3}"/>
          </ac:spMkLst>
        </pc:spChg>
        <pc:picChg chg="add mod">
          <ac:chgData name="Gabriel Jaramillo" userId="82b3d7de-2395-47b3-8893-55b771160667" providerId="ADAL" clId="{4442E825-0471-4302-A4A5-127EEF9F2626}" dt="2024-02-26T19:42:07.430" v="1264" actId="26606"/>
          <ac:picMkLst>
            <pc:docMk/>
            <pc:sldMk cId="2285582880" sldId="268"/>
            <ac:picMk id="6" creationId="{FCBA0D9C-90E2-6A26-D22F-39AC6B8FDC02}"/>
          </ac:picMkLst>
        </pc:picChg>
        <pc:picChg chg="del mod">
          <ac:chgData name="Gabriel Jaramillo" userId="82b3d7de-2395-47b3-8893-55b771160667" providerId="ADAL" clId="{4442E825-0471-4302-A4A5-127EEF9F2626}" dt="2024-02-25T22:13:57.923" v="21" actId="478"/>
          <ac:picMkLst>
            <pc:docMk/>
            <pc:sldMk cId="2285582880" sldId="268"/>
            <ac:picMk id="7" creationId="{E7C854AE-DDE2-C2B3-86E1-2DE8665F9A40}"/>
          </ac:picMkLst>
        </pc:picChg>
        <pc:picChg chg="mod">
          <ac:chgData name="Gabriel Jaramillo" userId="82b3d7de-2395-47b3-8893-55b771160667" providerId="ADAL" clId="{4442E825-0471-4302-A4A5-127EEF9F2626}" dt="2024-02-26T19:42:07.430" v="1263" actId="26606"/>
          <ac:picMkLst>
            <pc:docMk/>
            <pc:sldMk cId="2285582880" sldId="268"/>
            <ac:picMk id="11" creationId="{207264B1-4B3A-65D3-2516-4DD4E7F991A6}"/>
          </ac:picMkLst>
        </pc:picChg>
      </pc:sldChg>
      <pc:sldChg chg="addSp delSp modSp add mod modClrScheme delDesignElem chgLayout">
        <pc:chgData name="Gabriel Jaramillo" userId="82b3d7de-2395-47b3-8893-55b771160667" providerId="ADAL" clId="{4442E825-0471-4302-A4A5-127EEF9F2626}" dt="2024-02-26T22:38:58.371" v="3435" actId="20577"/>
        <pc:sldMkLst>
          <pc:docMk/>
          <pc:sldMk cId="2693583076" sldId="269"/>
        </pc:sldMkLst>
        <pc:spChg chg="mod ord">
          <ac:chgData name="Gabriel Jaramillo" userId="82b3d7de-2395-47b3-8893-55b771160667" providerId="ADAL" clId="{4442E825-0471-4302-A4A5-127EEF9F2626}" dt="2024-02-26T22:10:14.752" v="2498" actId="700"/>
          <ac:spMkLst>
            <pc:docMk/>
            <pc:sldMk cId="2693583076" sldId="269"/>
            <ac:spMk id="2" creationId="{956B0002-866F-283F-D1E2-C8562F5E0199}"/>
          </ac:spMkLst>
        </pc:spChg>
        <pc:spChg chg="mod ord">
          <ac:chgData name="Gabriel Jaramillo" userId="82b3d7de-2395-47b3-8893-55b771160667" providerId="ADAL" clId="{4442E825-0471-4302-A4A5-127EEF9F2626}" dt="2024-02-26T22:38:58.371" v="3435" actId="20577"/>
          <ac:spMkLst>
            <pc:docMk/>
            <pc:sldMk cId="2693583076" sldId="269"/>
            <ac:spMk id="3" creationId="{7726C421-5505-F35A-F56F-C911D3C0FF22}"/>
          </ac:spMkLst>
        </pc:spChg>
        <pc:spChg chg="add del mod ord">
          <ac:chgData name="Gabriel Jaramillo" userId="82b3d7de-2395-47b3-8893-55b771160667" providerId="ADAL" clId="{4442E825-0471-4302-A4A5-127EEF9F2626}" dt="2024-02-26T22:10:00.268" v="2494" actId="700"/>
          <ac:spMkLst>
            <pc:docMk/>
            <pc:sldMk cId="2693583076" sldId="269"/>
            <ac:spMk id="4" creationId="{84D534C8-8016-DCC4-834C-592EE7BAD209}"/>
          </ac:spMkLst>
        </pc:spChg>
        <pc:spChg chg="add del mod ord">
          <ac:chgData name="Gabriel Jaramillo" userId="82b3d7de-2395-47b3-8893-55b771160667" providerId="ADAL" clId="{4442E825-0471-4302-A4A5-127EEF9F2626}" dt="2024-02-26T22:10:14.752" v="2498" actId="700"/>
          <ac:spMkLst>
            <pc:docMk/>
            <pc:sldMk cId="2693583076" sldId="269"/>
            <ac:spMk id="5" creationId="{3292C659-1AFA-D6A8-88AC-392CE78F6FB0}"/>
          </ac:spMkLst>
        </pc:spChg>
        <pc:spChg chg="add del mod ord">
          <ac:chgData name="Gabriel Jaramillo" userId="82b3d7de-2395-47b3-8893-55b771160667" providerId="ADAL" clId="{4442E825-0471-4302-A4A5-127EEF9F2626}" dt="2024-02-26T22:10:14.752" v="2498" actId="700"/>
          <ac:spMkLst>
            <pc:docMk/>
            <pc:sldMk cId="2693583076" sldId="269"/>
            <ac:spMk id="6" creationId="{0DDD4317-441B-5E07-EFB5-F7C67EFFB03A}"/>
          </ac:spMkLst>
        </pc:spChg>
        <pc:spChg chg="add del mod ord">
          <ac:chgData name="Gabriel Jaramillo" userId="82b3d7de-2395-47b3-8893-55b771160667" providerId="ADAL" clId="{4442E825-0471-4302-A4A5-127EEF9F2626}" dt="2024-02-26T22:10:14.752" v="2498" actId="700"/>
          <ac:spMkLst>
            <pc:docMk/>
            <pc:sldMk cId="2693583076" sldId="269"/>
            <ac:spMk id="7" creationId="{30E331B2-3624-148A-83CF-BD862336BF19}"/>
          </ac:spMkLst>
        </pc:spChg>
        <pc:spChg chg="add mod">
          <ac:chgData name="Gabriel Jaramillo" userId="82b3d7de-2395-47b3-8893-55b771160667" providerId="ADAL" clId="{4442E825-0471-4302-A4A5-127EEF9F2626}" dt="2024-02-26T22:35:17.187" v="3277" actId="313"/>
          <ac:spMkLst>
            <pc:docMk/>
            <pc:sldMk cId="2693583076" sldId="269"/>
            <ac:spMk id="8" creationId="{18394133-0D8C-4560-8092-327F5B961EEC}"/>
          </ac:spMkLst>
        </pc:spChg>
        <pc:spChg chg="add del">
          <ac:chgData name="Gabriel Jaramillo" userId="82b3d7de-2395-47b3-8893-55b771160667" providerId="ADAL" clId="{4442E825-0471-4302-A4A5-127EEF9F2626}" dt="2024-02-26T22:10:14.752" v="2498" actId="700"/>
          <ac:spMkLst>
            <pc:docMk/>
            <pc:sldMk cId="2693583076" sldId="269"/>
            <ac:spMk id="19" creationId="{91700109-0502-70CA-1CBC-756BA79B1837}"/>
          </ac:spMkLst>
        </pc:spChg>
        <pc:spChg chg="add del">
          <ac:chgData name="Gabriel Jaramillo" userId="82b3d7de-2395-47b3-8893-55b771160667" providerId="ADAL" clId="{4442E825-0471-4302-A4A5-127EEF9F2626}" dt="2024-02-26T22:10:14.752" v="2498" actId="700"/>
          <ac:spMkLst>
            <pc:docMk/>
            <pc:sldMk cId="2693583076" sldId="269"/>
            <ac:spMk id="20" creationId="{C626188F-9921-1C86-5837-255BEF040BF4}"/>
          </ac:spMkLst>
        </pc:spChg>
        <pc:spChg chg="add del">
          <ac:chgData name="Gabriel Jaramillo" userId="82b3d7de-2395-47b3-8893-55b771160667" providerId="ADAL" clId="{4442E825-0471-4302-A4A5-127EEF9F2626}" dt="2024-02-26T22:10:14.752" v="2498" actId="700"/>
          <ac:spMkLst>
            <pc:docMk/>
            <pc:sldMk cId="2693583076" sldId="269"/>
            <ac:spMk id="21" creationId="{7D9AC2E1-335D-7FEF-A11D-32D887B33D8C}"/>
          </ac:spMkLst>
        </pc:spChg>
        <pc:spChg chg="add del">
          <ac:chgData name="Gabriel Jaramillo" userId="82b3d7de-2395-47b3-8893-55b771160667" providerId="ADAL" clId="{4442E825-0471-4302-A4A5-127EEF9F2626}" dt="2024-02-26T22:10:14.752" v="2498" actId="700"/>
          <ac:spMkLst>
            <pc:docMk/>
            <pc:sldMk cId="2693583076" sldId="269"/>
            <ac:spMk id="22" creationId="{44C8BBEF-90AC-8479-2F7E-BD0609E49242}"/>
          </ac:spMkLst>
        </pc:spChg>
        <pc:picChg chg="mod">
          <ac:chgData name="Gabriel Jaramillo" userId="82b3d7de-2395-47b3-8893-55b771160667" providerId="ADAL" clId="{4442E825-0471-4302-A4A5-127EEF9F2626}" dt="2024-02-26T22:09:59.596" v="2493" actId="14100"/>
          <ac:picMkLst>
            <pc:docMk/>
            <pc:sldMk cId="2693583076" sldId="269"/>
            <ac:picMk id="11" creationId="{3A9FBF21-66D5-C3E6-3207-8B31BD024720}"/>
          </ac:picMkLst>
        </pc:picChg>
      </pc:sldChg>
      <pc:sldChg chg="addSp modSp add mod">
        <pc:chgData name="Gabriel Jaramillo" userId="82b3d7de-2395-47b3-8893-55b771160667" providerId="ADAL" clId="{4442E825-0471-4302-A4A5-127EEF9F2626}" dt="2024-02-27T02:23:05.854" v="4779" actId="1076"/>
        <pc:sldMkLst>
          <pc:docMk/>
          <pc:sldMk cId="257146718" sldId="270"/>
        </pc:sldMkLst>
        <pc:spChg chg="mod">
          <ac:chgData name="Gabriel Jaramillo" userId="82b3d7de-2395-47b3-8893-55b771160667" providerId="ADAL" clId="{4442E825-0471-4302-A4A5-127EEF9F2626}" dt="2024-02-27T00:53:39.861" v="3999" actId="20577"/>
          <ac:spMkLst>
            <pc:docMk/>
            <pc:sldMk cId="257146718" sldId="270"/>
            <ac:spMk id="2" creationId="{73EE2CD8-C527-A1AA-62E0-2B744E07AE10}"/>
          </ac:spMkLst>
        </pc:spChg>
        <pc:spChg chg="mod">
          <ac:chgData name="Gabriel Jaramillo" userId="82b3d7de-2395-47b3-8893-55b771160667" providerId="ADAL" clId="{4442E825-0471-4302-A4A5-127EEF9F2626}" dt="2024-02-27T02:21:37.638" v="4695" actId="27636"/>
          <ac:spMkLst>
            <pc:docMk/>
            <pc:sldMk cId="257146718" sldId="270"/>
            <ac:spMk id="3" creationId="{79B7D59A-2645-76A6-E33F-CE6D685E1B7A}"/>
          </ac:spMkLst>
        </pc:spChg>
        <pc:spChg chg="add mod">
          <ac:chgData name="Gabriel Jaramillo" userId="82b3d7de-2395-47b3-8893-55b771160667" providerId="ADAL" clId="{4442E825-0471-4302-A4A5-127EEF9F2626}" dt="2024-02-27T01:09:27.691" v="4266" actId="255"/>
          <ac:spMkLst>
            <pc:docMk/>
            <pc:sldMk cId="257146718" sldId="270"/>
            <ac:spMk id="4" creationId="{A1A9A88A-39F4-B64F-8B74-F23BC9A08555}"/>
          </ac:spMkLst>
        </pc:spChg>
        <pc:spChg chg="add mod">
          <ac:chgData name="Gabriel Jaramillo" userId="82b3d7de-2395-47b3-8893-55b771160667" providerId="ADAL" clId="{4442E825-0471-4302-A4A5-127EEF9F2626}" dt="2024-02-27T02:23:05.854" v="4779" actId="1076"/>
          <ac:spMkLst>
            <pc:docMk/>
            <pc:sldMk cId="257146718" sldId="270"/>
            <ac:spMk id="5" creationId="{0CDB1D2C-AF33-939B-0108-6A432D971B3A}"/>
          </ac:spMkLst>
        </pc:spChg>
        <pc:picChg chg="mod">
          <ac:chgData name="Gabriel Jaramillo" userId="82b3d7de-2395-47b3-8893-55b771160667" providerId="ADAL" clId="{4442E825-0471-4302-A4A5-127EEF9F2626}" dt="2024-02-27T01:09:39.853" v="4270" actId="1076"/>
          <ac:picMkLst>
            <pc:docMk/>
            <pc:sldMk cId="257146718" sldId="270"/>
            <ac:picMk id="11" creationId="{6CBAA9B2-7ECE-336B-713D-7679C1108198}"/>
          </ac:picMkLst>
        </pc:picChg>
      </pc:sldChg>
      <pc:sldChg chg="add del ord">
        <pc:chgData name="Gabriel Jaramillo" userId="82b3d7de-2395-47b3-8893-55b771160667" providerId="ADAL" clId="{4442E825-0471-4302-A4A5-127EEF9F2626}" dt="2024-02-25T23:37:40.218" v="225" actId="2696"/>
        <pc:sldMkLst>
          <pc:docMk/>
          <pc:sldMk cId="972492522" sldId="271"/>
        </pc:sldMkLst>
      </pc:sldChg>
      <pc:sldChg chg="add del ord">
        <pc:chgData name="Gabriel Jaramillo" userId="82b3d7de-2395-47b3-8893-55b771160667" providerId="ADAL" clId="{4442E825-0471-4302-A4A5-127EEF9F2626}" dt="2024-02-25T23:37:43.752" v="226" actId="2696"/>
        <pc:sldMkLst>
          <pc:docMk/>
          <pc:sldMk cId="4177991595" sldId="272"/>
        </pc:sldMkLst>
      </pc:sldChg>
      <pc:sldChg chg="modSp add del mod">
        <pc:chgData name="Gabriel Jaramillo" userId="82b3d7de-2395-47b3-8893-55b771160667" providerId="ADAL" clId="{4442E825-0471-4302-A4A5-127EEF9F2626}" dt="2024-02-26T22:09:25.417" v="2489" actId="2696"/>
        <pc:sldMkLst>
          <pc:docMk/>
          <pc:sldMk cId="2254017827" sldId="273"/>
        </pc:sldMkLst>
        <pc:spChg chg="mod">
          <ac:chgData name="Gabriel Jaramillo" userId="82b3d7de-2395-47b3-8893-55b771160667" providerId="ADAL" clId="{4442E825-0471-4302-A4A5-127EEF9F2626}" dt="2024-02-26T19:46:42.868" v="1345" actId="20577"/>
          <ac:spMkLst>
            <pc:docMk/>
            <pc:sldMk cId="2254017827" sldId="273"/>
            <ac:spMk id="2" creationId="{C6B34199-FC20-0F1C-6187-D829274EE000}"/>
          </ac:spMkLst>
        </pc:spChg>
        <pc:spChg chg="mod">
          <ac:chgData name="Gabriel Jaramillo" userId="82b3d7de-2395-47b3-8893-55b771160667" providerId="ADAL" clId="{4442E825-0471-4302-A4A5-127EEF9F2626}" dt="2024-02-26T22:07:30.499" v="2488" actId="20577"/>
          <ac:spMkLst>
            <pc:docMk/>
            <pc:sldMk cId="2254017827" sldId="273"/>
            <ac:spMk id="3" creationId="{CACBB1EC-10D5-1D7F-2EC9-3976018AF6E7}"/>
          </ac:spMkLst>
        </pc:spChg>
      </pc:sldChg>
      <pc:sldChg chg="addSp delSp modSp new del mod">
        <pc:chgData name="Gabriel Jaramillo" userId="82b3d7de-2395-47b3-8893-55b771160667" providerId="ADAL" clId="{4442E825-0471-4302-A4A5-127EEF9F2626}" dt="2024-02-26T17:57:30.230" v="844" actId="2696"/>
        <pc:sldMkLst>
          <pc:docMk/>
          <pc:sldMk cId="4134628451" sldId="274"/>
        </pc:sldMkLst>
        <pc:picChg chg="add del mod">
          <ac:chgData name="Gabriel Jaramillo" userId="82b3d7de-2395-47b3-8893-55b771160667" providerId="ADAL" clId="{4442E825-0471-4302-A4A5-127EEF9F2626}" dt="2024-02-26T17:56:46.235" v="825" actId="21"/>
          <ac:picMkLst>
            <pc:docMk/>
            <pc:sldMk cId="4134628451" sldId="274"/>
            <ac:picMk id="4" creationId="{F0396BA0-E2AE-9C9A-E2E8-C2B6B303EB63}"/>
          </ac:picMkLst>
        </pc:picChg>
      </pc:sldChg>
      <pc:sldChg chg="modSp del mod ord">
        <pc:chgData name="Gabriel Jaramillo" userId="82b3d7de-2395-47b3-8893-55b771160667" providerId="ADAL" clId="{4442E825-0471-4302-A4A5-127EEF9F2626}" dt="2024-02-26T22:09:28.546" v="2490" actId="2696"/>
        <pc:sldMkLst>
          <pc:docMk/>
          <pc:sldMk cId="1465748962" sldId="275"/>
        </pc:sldMkLst>
        <pc:spChg chg="mod">
          <ac:chgData name="Gabriel Jaramillo" userId="82b3d7de-2395-47b3-8893-55b771160667" providerId="ADAL" clId="{4442E825-0471-4302-A4A5-127EEF9F2626}" dt="2024-02-26T17:55:07.914" v="674" actId="14100"/>
          <ac:spMkLst>
            <pc:docMk/>
            <pc:sldMk cId="1465748962" sldId="275"/>
            <ac:spMk id="2" creationId="{337702C0-84FD-EBE2-175E-C47A6399CC4A}"/>
          </ac:spMkLst>
        </pc:spChg>
        <pc:spChg chg="mod">
          <ac:chgData name="Gabriel Jaramillo" userId="82b3d7de-2395-47b3-8893-55b771160667" providerId="ADAL" clId="{4442E825-0471-4302-A4A5-127EEF9F2626}" dt="2024-02-26T17:55:23.351" v="702" actId="1076"/>
          <ac:spMkLst>
            <pc:docMk/>
            <pc:sldMk cId="1465748962" sldId="275"/>
            <ac:spMk id="8" creationId="{73381C9A-FE58-1339-966E-8286ABE1CB91}"/>
          </ac:spMkLst>
        </pc:spChg>
      </pc:sldChg>
      <pc:sldChg chg="modSp add mod ord">
        <pc:chgData name="Gabriel Jaramillo" userId="82b3d7de-2395-47b3-8893-55b771160667" providerId="ADAL" clId="{4442E825-0471-4302-A4A5-127EEF9F2626}" dt="2024-02-27T02:20:17.821" v="4663" actId="20577"/>
        <pc:sldMkLst>
          <pc:docMk/>
          <pc:sldMk cId="3997182354" sldId="276"/>
        </pc:sldMkLst>
        <pc:spChg chg="mod">
          <ac:chgData name="Gabriel Jaramillo" userId="82b3d7de-2395-47b3-8893-55b771160667" providerId="ADAL" clId="{4442E825-0471-4302-A4A5-127EEF9F2626}" dt="2024-02-26T22:39:55.897" v="3459" actId="20577"/>
          <ac:spMkLst>
            <pc:docMk/>
            <pc:sldMk cId="3997182354" sldId="276"/>
            <ac:spMk id="2" creationId="{3B87E19A-426E-BD99-E0D9-096BF4F4D299}"/>
          </ac:spMkLst>
        </pc:spChg>
        <pc:spChg chg="mod">
          <ac:chgData name="Gabriel Jaramillo" userId="82b3d7de-2395-47b3-8893-55b771160667" providerId="ADAL" clId="{4442E825-0471-4302-A4A5-127EEF9F2626}" dt="2024-02-27T02:20:17.821" v="4663" actId="20577"/>
          <ac:spMkLst>
            <pc:docMk/>
            <pc:sldMk cId="3997182354" sldId="276"/>
            <ac:spMk id="8" creationId="{64CBB234-E41C-B1F2-E98A-1086DE976D78}"/>
          </ac:spMkLst>
        </pc:spChg>
      </pc:sldChg>
      <pc:sldChg chg="addSp modSp add mod ord">
        <pc:chgData name="Gabriel Jaramillo" userId="82b3d7de-2395-47b3-8893-55b771160667" providerId="ADAL" clId="{4442E825-0471-4302-A4A5-127EEF9F2626}" dt="2024-02-27T02:21:23.520" v="4693" actId="20577"/>
        <pc:sldMkLst>
          <pc:docMk/>
          <pc:sldMk cId="973832569" sldId="277"/>
        </pc:sldMkLst>
        <pc:spChg chg="mod">
          <ac:chgData name="Gabriel Jaramillo" userId="82b3d7de-2395-47b3-8893-55b771160667" providerId="ADAL" clId="{4442E825-0471-4302-A4A5-127EEF9F2626}" dt="2024-02-26T22:32:56.617" v="2994" actId="14100"/>
          <ac:spMkLst>
            <pc:docMk/>
            <pc:sldMk cId="973832569" sldId="277"/>
            <ac:spMk id="2" creationId="{972AF62D-BFC9-66FB-EBB1-52075315E54C}"/>
          </ac:spMkLst>
        </pc:spChg>
        <pc:spChg chg="add mod">
          <ac:chgData name="Gabriel Jaramillo" userId="82b3d7de-2395-47b3-8893-55b771160667" providerId="ADAL" clId="{4442E825-0471-4302-A4A5-127EEF9F2626}" dt="2024-02-27T01:26:56.099" v="4414" actId="14100"/>
          <ac:spMkLst>
            <pc:docMk/>
            <pc:sldMk cId="973832569" sldId="277"/>
            <ac:spMk id="3" creationId="{D8CE8C3B-5FB3-2E0B-6BB1-C2F9596D7A40}"/>
          </ac:spMkLst>
        </pc:spChg>
        <pc:spChg chg="mod">
          <ac:chgData name="Gabriel Jaramillo" userId="82b3d7de-2395-47b3-8893-55b771160667" providerId="ADAL" clId="{4442E825-0471-4302-A4A5-127EEF9F2626}" dt="2024-02-27T02:21:23.520" v="4693" actId="20577"/>
          <ac:spMkLst>
            <pc:docMk/>
            <pc:sldMk cId="973832569" sldId="277"/>
            <ac:spMk id="8" creationId="{2DDA0A62-1FDC-F0DC-262D-54EB64605DDE}"/>
          </ac:spMkLst>
        </pc:spChg>
        <pc:picChg chg="add mod">
          <ac:chgData name="Gabriel Jaramillo" userId="82b3d7de-2395-47b3-8893-55b771160667" providerId="ADAL" clId="{4442E825-0471-4302-A4A5-127EEF9F2626}" dt="2024-02-27T01:19:13.477" v="4413" actId="14100"/>
          <ac:picMkLst>
            <pc:docMk/>
            <pc:sldMk cId="973832569" sldId="277"/>
            <ac:picMk id="7" creationId="{AC59E809-998C-74F7-FE19-9EDD04F5B89D}"/>
          </ac:picMkLst>
        </pc:picChg>
      </pc:sldChg>
      <pc:sldChg chg="addSp delSp modSp add mod ord addAnim">
        <pc:chgData name="Gabriel Jaramillo" userId="82b3d7de-2395-47b3-8893-55b771160667" providerId="ADAL" clId="{4442E825-0471-4302-A4A5-127EEF9F2626}" dt="2024-02-27T01:30:08.134" v="4416" actId="26606"/>
        <pc:sldMkLst>
          <pc:docMk/>
          <pc:sldMk cId="1002888381" sldId="278"/>
        </pc:sldMkLst>
        <pc:spChg chg="mod">
          <ac:chgData name="Gabriel Jaramillo" userId="82b3d7de-2395-47b3-8893-55b771160667" providerId="ADAL" clId="{4442E825-0471-4302-A4A5-127EEF9F2626}" dt="2024-02-26T18:03:21.828" v="846" actId="26606"/>
          <ac:spMkLst>
            <pc:docMk/>
            <pc:sldMk cId="1002888381" sldId="278"/>
            <ac:spMk id="2" creationId="{0E9041A0-2BC0-1A0E-8959-D3A8B2655DDF}"/>
          </ac:spMkLst>
        </pc:spChg>
        <pc:spChg chg="mod">
          <ac:chgData name="Gabriel Jaramillo" userId="82b3d7de-2395-47b3-8893-55b771160667" providerId="ADAL" clId="{4442E825-0471-4302-A4A5-127EEF9F2626}" dt="2024-02-27T01:30:08.134" v="4416" actId="26606"/>
          <ac:spMkLst>
            <pc:docMk/>
            <pc:sldMk cId="1002888381" sldId="278"/>
            <ac:spMk id="3" creationId="{5AE0A9E6-06E4-2119-3EDD-0B1A1B12A048}"/>
          </ac:spMkLst>
        </pc:spChg>
        <pc:spChg chg="del">
          <ac:chgData name="Gabriel Jaramillo" userId="82b3d7de-2395-47b3-8893-55b771160667" providerId="ADAL" clId="{4442E825-0471-4302-A4A5-127EEF9F2626}" dt="2024-02-26T18:03:21.828" v="846" actId="26606"/>
          <ac:spMkLst>
            <pc:docMk/>
            <pc:sldMk cId="1002888381" sldId="278"/>
            <ac:spMk id="19" creationId="{8FA94C56-312E-BAF8-7EA8-84D15AA7FB30}"/>
          </ac:spMkLst>
        </pc:spChg>
        <pc:spChg chg="del">
          <ac:chgData name="Gabriel Jaramillo" userId="82b3d7de-2395-47b3-8893-55b771160667" providerId="ADAL" clId="{4442E825-0471-4302-A4A5-127EEF9F2626}" dt="2024-02-26T18:03:21.828" v="846" actId="26606"/>
          <ac:spMkLst>
            <pc:docMk/>
            <pc:sldMk cId="1002888381" sldId="278"/>
            <ac:spMk id="20" creationId="{6B2BBA90-1A24-802E-5BE0-1C389A7731F1}"/>
          </ac:spMkLst>
        </pc:spChg>
        <pc:spChg chg="del">
          <ac:chgData name="Gabriel Jaramillo" userId="82b3d7de-2395-47b3-8893-55b771160667" providerId="ADAL" clId="{4442E825-0471-4302-A4A5-127EEF9F2626}" dt="2024-02-26T18:03:21.828" v="846" actId="26606"/>
          <ac:spMkLst>
            <pc:docMk/>
            <pc:sldMk cId="1002888381" sldId="278"/>
            <ac:spMk id="21" creationId="{771E7A52-C4C4-5BEA-22C3-EF168ABE8BEB}"/>
          </ac:spMkLst>
        </pc:spChg>
        <pc:spChg chg="del">
          <ac:chgData name="Gabriel Jaramillo" userId="82b3d7de-2395-47b3-8893-55b771160667" providerId="ADAL" clId="{4442E825-0471-4302-A4A5-127EEF9F2626}" dt="2024-02-26T18:03:21.828" v="846" actId="26606"/>
          <ac:spMkLst>
            <pc:docMk/>
            <pc:sldMk cId="1002888381" sldId="278"/>
            <ac:spMk id="22" creationId="{309F6D81-153B-D168-111B-9413C3B280F2}"/>
          </ac:spMkLst>
        </pc:spChg>
        <pc:spChg chg="add del">
          <ac:chgData name="Gabriel Jaramillo" userId="82b3d7de-2395-47b3-8893-55b771160667" providerId="ADAL" clId="{4442E825-0471-4302-A4A5-127EEF9F2626}" dt="2024-02-27T01:30:08.134" v="4416" actId="26606"/>
          <ac:spMkLst>
            <pc:docMk/>
            <pc:sldMk cId="1002888381" sldId="278"/>
            <ac:spMk id="27" creationId="{27BDFED6-6E33-4606-AFE2-886ADB1C018E}"/>
          </ac:spMkLst>
        </pc:spChg>
        <pc:spChg chg="add del">
          <ac:chgData name="Gabriel Jaramillo" userId="82b3d7de-2395-47b3-8893-55b771160667" providerId="ADAL" clId="{4442E825-0471-4302-A4A5-127EEF9F2626}" dt="2024-02-27T01:30:08.134" v="4416" actId="26606"/>
          <ac:spMkLst>
            <pc:docMk/>
            <pc:sldMk cId="1002888381" sldId="278"/>
            <ac:spMk id="29" creationId="{890DEF05-784E-4B61-89E4-04C4ECF4E5A0}"/>
          </ac:spMkLst>
        </pc:spChg>
        <pc:spChg chg="add">
          <ac:chgData name="Gabriel Jaramillo" userId="82b3d7de-2395-47b3-8893-55b771160667" providerId="ADAL" clId="{4442E825-0471-4302-A4A5-127EEF9F2626}" dt="2024-02-27T01:30:08.134" v="4416" actId="26606"/>
          <ac:spMkLst>
            <pc:docMk/>
            <pc:sldMk cId="1002888381" sldId="278"/>
            <ac:spMk id="36" creationId="{27BDFED6-6E33-4606-AFE2-886ADB1C018E}"/>
          </ac:spMkLst>
        </pc:spChg>
        <pc:spChg chg="add">
          <ac:chgData name="Gabriel Jaramillo" userId="82b3d7de-2395-47b3-8893-55b771160667" providerId="ADAL" clId="{4442E825-0471-4302-A4A5-127EEF9F2626}" dt="2024-02-27T01:30:08.134" v="4416" actId="26606"/>
          <ac:spMkLst>
            <pc:docMk/>
            <pc:sldMk cId="1002888381" sldId="278"/>
            <ac:spMk id="38" creationId="{890DEF05-784E-4B61-89E4-04C4ECF4E5A0}"/>
          </ac:spMkLst>
        </pc:spChg>
        <pc:picChg chg="add del mod ord">
          <ac:chgData name="Gabriel Jaramillo" userId="82b3d7de-2395-47b3-8893-55b771160667" providerId="ADAL" clId="{4442E825-0471-4302-A4A5-127EEF9F2626}" dt="2024-02-26T18:06:33.786" v="962" actId="21"/>
          <ac:picMkLst>
            <pc:docMk/>
            <pc:sldMk cId="1002888381" sldId="278"/>
            <ac:picMk id="5" creationId="{9383AFBB-7E72-6542-7951-A4E6B6C96A0D}"/>
          </ac:picMkLst>
        </pc:picChg>
        <pc:picChg chg="add mod">
          <ac:chgData name="Gabriel Jaramillo" userId="82b3d7de-2395-47b3-8893-55b771160667" providerId="ADAL" clId="{4442E825-0471-4302-A4A5-127EEF9F2626}" dt="2024-02-26T18:06:12.930" v="961" actId="931"/>
          <ac:picMkLst>
            <pc:docMk/>
            <pc:sldMk cId="1002888381" sldId="278"/>
            <ac:picMk id="7" creationId="{6C648488-6303-BD25-5D1D-33381716129F}"/>
          </ac:picMkLst>
        </pc:picChg>
        <pc:picChg chg="add mod ord">
          <ac:chgData name="Gabriel Jaramillo" userId="82b3d7de-2395-47b3-8893-55b771160667" providerId="ADAL" clId="{4442E825-0471-4302-A4A5-127EEF9F2626}" dt="2024-02-27T01:30:08.134" v="4416" actId="26606"/>
          <ac:picMkLst>
            <pc:docMk/>
            <pc:sldMk cId="1002888381" sldId="278"/>
            <ac:picMk id="9" creationId="{385ACC15-2B6E-886D-90D5-134490FB0556}"/>
          </ac:picMkLst>
        </pc:picChg>
        <pc:picChg chg="mod">
          <ac:chgData name="Gabriel Jaramillo" userId="82b3d7de-2395-47b3-8893-55b771160667" providerId="ADAL" clId="{4442E825-0471-4302-A4A5-127EEF9F2626}" dt="2024-02-26T18:03:21.828" v="846" actId="26606"/>
          <ac:picMkLst>
            <pc:docMk/>
            <pc:sldMk cId="1002888381" sldId="278"/>
            <ac:picMk id="11" creationId="{7CDCD035-6781-0911-E2FF-F993C7E41D3B}"/>
          </ac:picMkLst>
        </pc:picChg>
        <pc:cxnChg chg="add del">
          <ac:chgData name="Gabriel Jaramillo" userId="82b3d7de-2395-47b3-8893-55b771160667" providerId="ADAL" clId="{4442E825-0471-4302-A4A5-127EEF9F2626}" dt="2024-02-27T01:30:08.134" v="4416" actId="26606"/>
          <ac:cxnSpMkLst>
            <pc:docMk/>
            <pc:sldMk cId="1002888381" sldId="278"/>
            <ac:cxnSpMk id="31" creationId="{C41BAEC7-F7B0-4224-8B18-8F74B7D87F0B}"/>
          </ac:cxnSpMkLst>
        </pc:cxnChg>
        <pc:cxnChg chg="add">
          <ac:chgData name="Gabriel Jaramillo" userId="82b3d7de-2395-47b3-8893-55b771160667" providerId="ADAL" clId="{4442E825-0471-4302-A4A5-127EEF9F2626}" dt="2024-02-27T01:30:08.134" v="4416" actId="26606"/>
          <ac:cxnSpMkLst>
            <pc:docMk/>
            <pc:sldMk cId="1002888381" sldId="278"/>
            <ac:cxnSpMk id="40" creationId="{C41BAEC7-F7B0-4224-8B18-8F74B7D87F0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A6BA-377B-154E-5658-DC2316F6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FEEE5-3874-2609-F9C0-A425317F0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EC4BF-B288-D472-AA10-4FB04DA3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FE2DB-43DE-9995-9FCC-9B777F0B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EE7B7-CA95-3A5C-8835-4E5AC813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5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D4D8-976A-8524-76DB-D06592A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2DF5C-385D-E3FC-A1E6-3E94798E8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9275D-66E3-E197-38D4-6D8B89A4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C8780-5BC4-4190-91B5-66AD859D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4E1F9-207B-5730-E0F1-2ACEDD40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394E1-1FA3-251B-586A-9ECE8B4B7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69712-5565-2152-FCAD-C4F0E9EFE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34EDE-5C4B-DD6A-C99D-FE888E92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E2772-AB61-05F3-26F9-CFE056F8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4FDCC-B67C-B60A-37A6-CE2FC08C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1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9A19-3F71-F19B-AAA2-D9A52609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E5B5-4BA9-C05D-9074-DD7007662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06378-3054-4CAA-CED1-28C80452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76CBB-EE93-6831-A00B-410CF117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77AD2-60B3-504E-FF00-B80A685E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47BE-ABE2-1502-899C-4D17630B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1779E-A206-4D77-D30D-9853D61A4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0130F-1708-03DF-6321-89F567F6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980C3-D082-944D-9A05-0D3C8A67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857C2-C45C-DB6A-6ACE-B3D0BFDB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D265-BC05-AA6F-AF91-D754A5EC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D3108-FE5D-4A9C-C4E2-5AD9CF9B0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C971C-26A3-74B7-41CB-FC5BAE935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4522B-A161-9DA3-449A-807ED11C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25FF1-D240-EAE9-342B-60A8B204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6DCC7-B85D-0DC4-B9C8-98928016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A388-6151-D88A-C606-515D3C51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B2C8A-02D2-825C-9461-3C2379716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653E5-76C5-9DDA-053A-49597A637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EA239-2DB4-5D54-FB28-1DE3B729C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94745-17E5-D4D4-3221-5F23CF13C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ED254-B73F-7094-3441-1FB02B2B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D9EF5-7970-3E85-E5D8-BBC6AD22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A7F7D-B801-74E8-108E-B6FF90B8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6DDE-2CCB-66A0-053C-883A5975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7B6C1-A235-038D-92F7-4AA889F8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41409-7C54-90E1-96FB-3487DCF0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195B3-0422-2158-59DD-015BCCE5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8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18748-44BC-C4BD-8D60-5C47D237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03632-6A74-BF36-DF88-16B476F0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1B44B-D716-81B7-87E8-A8335963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197D-DEA3-1FA9-A33F-283C2681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48057-9CAE-975D-30FA-618616EBB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5038A-F69A-8306-3C5C-35A354893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3B196-E27A-F381-693C-C39D7862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BFAA8-49D4-4E71-ACC9-95B275BA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B1757-63C0-4B28-6BE9-D159C168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73A0-2488-373E-9AE4-27678B0E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63B1B-4AB9-FB34-9C83-81387F049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41907-EBCE-739B-9CF4-2D0A99112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B9A0C-2549-D324-DB01-FEAA3EC6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65555-D099-15E0-8A7B-10A015C3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D8736-227C-0BF3-5CCF-A03DCC34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A0E8C-8F82-1A51-D163-422BA335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22437-6130-515B-0231-497AC966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430D-6A84-C4DE-37F6-1A2D0C3F4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B4D15-9870-C04C-8201-662B99B6A03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633-7593-0EDD-B348-BC7543535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94A90-6C3C-0D85-0379-6F2B9E6EE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arleneNewsomAZ@GMail.com" TargetMode="External"/><Relationship Id="rId4" Type="http://schemas.openxmlformats.org/officeDocument/2006/relationships/hyperlink" Target="mailto:Gjaramillo@VitalsytHealth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talysthealth.org/how-school-districts-can-create-attainable-housing-opportunities-june-2021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talysthealth.org/school-districts-housing-toolk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tgomeryplanning.org/wp-content/uploads/2018/09/Montgomery_County_Colocation_Study_Final_Report_20180830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sc.org/bay-area/areas-of-work/affordable-housing/faithandhous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lp.constantcontactpages.com/ev/reg/hd3g3t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CA87B3AF-F77E-B89E-799E-3C5E1AF7C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101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DE4D667-56AF-0298-4924-8167CFDE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766" y="3856948"/>
            <a:ext cx="3814536" cy="13417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C93BDE0-59B5-0255-F2FE-BB4790EF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01" y="5452140"/>
            <a:ext cx="7646047" cy="1061303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Gabriel Jaramillo-Vitalyst Health Foundation 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Darlene Newsome- Newsome Nonprofit Consulting- Consultant with </a:t>
            </a:r>
            <a:r>
              <a:rPr lang="en-US" sz="1800" dirty="0" err="1">
                <a:solidFill>
                  <a:schemeClr val="bg1"/>
                </a:solidFill>
              </a:rPr>
              <a:t>Vitalsyt</a:t>
            </a:r>
            <a:r>
              <a:rPr lang="en-US" sz="18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CD95-FACD-FD16-087F-F9BD00951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5"/>
            <a:ext cx="11940209" cy="2857181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 dirty="0"/>
              <a:t>Expanding Promising Practices to Co-Locate with Churches, FQHCs and Government Owned Land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4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467CE-C29D-BBAB-CF1F-557B1F38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Quizzical burrowing owl looking forward">
            <a:extLst>
              <a:ext uri="{FF2B5EF4-FFF2-40B4-BE49-F238E27FC236}">
                <a16:creationId xmlns:a16="http://schemas.microsoft.com/office/drawing/2014/main" id="{385ACC15-2B6E-886D-90D5-134490FB0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0014" r="-1" b="20690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7CDCD035-6781-0911-E2FF-F993C7E41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22" r="-1" b="-1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041A0-2BC0-1A0E-8959-D3A8B2655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  <a:latin typeface="+mn-lt"/>
              </a:rPr>
              <a:t>Questions?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0A9E6-06E4-2119-3EDD-0B1A1B12A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Gabriel Jaramillo- </a:t>
            </a:r>
            <a:r>
              <a:rPr lang="en-US" sz="2000" dirty="0">
                <a:solidFill>
                  <a:schemeClr val="bg1"/>
                </a:solidFill>
                <a:hlinkClick r:id="rId4"/>
              </a:rPr>
              <a:t>Gjaramillo@VitalsytHealth.org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Darlene Newsom- </a:t>
            </a:r>
            <a:r>
              <a:rPr lang="en-US" sz="2000" dirty="0">
                <a:solidFill>
                  <a:schemeClr val="bg1"/>
                </a:solidFill>
                <a:hlinkClick r:id="rId5"/>
              </a:rPr>
              <a:t>DarleneNewsomAZ@GMail.com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8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iding a bicycle&#10;&#10;Description automatically generated with medium confidence">
            <a:extLst>
              <a:ext uri="{FF2B5EF4-FFF2-40B4-BE49-F238E27FC236}">
                <a16:creationId xmlns:a16="http://schemas.microsoft.com/office/drawing/2014/main" id="{1B748361-3A2D-705D-2E6F-95FECACB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9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7237054-83F4-889B-6FB8-081F5494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1AAFD-3699-3064-20F1-5BCBE4A09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207264B1-4B3A-65D3-2516-4DD4E7F99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30690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2F261-DFE8-7397-046D-FF99DA708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Housing on School Property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65644-050B-3392-F97C-E9B6EB61D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219785"/>
            <a:ext cx="4619621" cy="318406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Original Report came out in 2021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Highlighting Needs, Obstacles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Outlined Opportunities for Development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hlinkClick r:id="rId3"/>
              </a:rPr>
              <a:t>How School Districts Can Create Attainable Housing Opportunities (June 2021) - Vitalyst Health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 book cover with a couple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CBA0D9C-90E2-6A26-D22F-39AC6B8FD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77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558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3999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702C0-84FD-EBE2-175E-C47A639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99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Housing on School Properties Tool Kit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85872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249CF96-9355-4927-A33D-567A9282E485}"/>
              </a:ext>
            </a:extLst>
          </p:cNvPr>
          <p:cNvSpPr txBox="1"/>
          <p:nvPr/>
        </p:nvSpPr>
        <p:spPr>
          <a:xfrm>
            <a:off x="1151768" y="1909191"/>
            <a:ext cx="5112554" cy="3686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How School Districts Can Create Attainable Housing: A Toolkit (January 2024) - Vitalyst Health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7 Cohorts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Plans with School Districts and Developers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Growing and Expanding Interest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Taking Advantage of Land Use and Zoning Policy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Addressing Community Needs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88026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map of a state&#10;&#10;Description automatically generated">
            <a:extLst>
              <a:ext uri="{FF2B5EF4-FFF2-40B4-BE49-F238E27FC236}">
                <a16:creationId xmlns:a16="http://schemas.microsoft.com/office/drawing/2014/main" id="{1E7E6EA5-46C5-2019-4B44-DC8912F3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112" y="0"/>
            <a:ext cx="531246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4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D524C-238D-590E-572F-A24A3B9B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00109-0502-70CA-1CBC-756BA79B1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3A9FBF21-66D5-C3E6-3207-8B31BD024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5364"/>
          <a:stretch/>
        </p:blipFill>
        <p:spPr>
          <a:xfrm>
            <a:off x="3334829" y="10"/>
            <a:ext cx="890289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9AC2E1-335D-7FEF-A11D-32D887B33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B0002-866F-283F-D1E2-C8562F5E0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38" y="824820"/>
            <a:ext cx="10400476" cy="847807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+mn-lt"/>
              </a:rPr>
              <a:t>Colocation- Examples and Best Practices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6C421-5505-F35A-F56F-C911D3C0F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310" y="1800032"/>
            <a:ext cx="7480391" cy="45372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What is Colocation?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Benefits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Joint use, shared use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Financial benefits. Spread Costs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One stop for communities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Examples: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Hellen Drake Center, Phoenix Az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Housing and Senior Center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Montgomery County, Maryland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Alexandria Virginia, Housing and Police Station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City of Surprise, Az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Multi-Generation Center, Resources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lvl="1" algn="l"/>
            <a:endParaRPr lang="en-US" sz="1600" dirty="0">
              <a:solidFill>
                <a:schemeClr val="bg1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26188F-9921-1C86-5837-255BEF040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C8BBEF-90AC-8479-2F7E-BD0609E49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94133-0D8C-4560-8092-327F5B961EEC}"/>
              </a:ext>
            </a:extLst>
          </p:cNvPr>
          <p:cNvSpPr txBox="1"/>
          <p:nvPr/>
        </p:nvSpPr>
        <p:spPr>
          <a:xfrm>
            <a:off x="5515401" y="1672627"/>
            <a:ext cx="48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Colocation options with FQHC’s and other government owned property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Mountain Park Health Clinic and YMCA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School Districts and FQHCs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City of Chicago- Library and affordable housing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Colocation White Paper- Montgomery County Planning Department-</a:t>
            </a:r>
            <a:r>
              <a:rPr lang="en-US" dirty="0">
                <a:hlinkClick r:id="rId3"/>
              </a:rPr>
              <a:t>Montgomery_County_Colocation_Study_Final_Report_20180830.pdf (montgomeryplanning.org)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Pinetop Lakeside and Blueridge School District- Housing and Childcare on School Property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8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8FF74-B8EE-C376-948C-AD9632D1B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E19A-426E-BD99-E0D9-096BF4F4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84" y="232641"/>
            <a:ext cx="10515600" cy="72620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D9272C"/>
                </a:solidFill>
              </a:rPr>
              <a:t>Churches and Affordable Housing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5BB1C-22D0-09C6-7B2B-350C32AE8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0EABD20-C588-B37F-3AE8-147A0F433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CBB234-E41C-B1F2-E98A-1086DE976D78}"/>
              </a:ext>
            </a:extLst>
          </p:cNvPr>
          <p:cNvSpPr txBox="1"/>
          <p:nvPr/>
        </p:nvSpPr>
        <p:spPr>
          <a:xfrm>
            <a:off x="310440" y="1005221"/>
            <a:ext cx="101035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 were faith-based groups the next step?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Similarities to School Property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Mission Focused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Recognized as Local Resource Hubs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Enterprise- Faith Based Development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LISC- Alameda County, Faith and Housing Impact Report-</a:t>
            </a:r>
            <a:r>
              <a:rPr lang="en-US" sz="2800" dirty="0">
                <a:hlinkClick r:id="rId4"/>
              </a:rPr>
              <a:t>Faith and Housing Program | LISC Bay Area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Family Promise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Tanner CDC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Rehoboth Place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Seattle,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99718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918AD-AFAB-7909-E906-C050EEC5E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F62D-BFC9-66FB-EBB1-52075315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691"/>
            <a:ext cx="10515600" cy="69445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D9272C"/>
                </a:solidFill>
              </a:rPr>
              <a:t>Next Steps: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A9596C-44A9-E604-CE35-489287668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6EFF0E3-CF86-4B55-EA4A-AA6438E05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DA0A62-1FDC-F0DC-262D-54EB64605DDE}"/>
              </a:ext>
            </a:extLst>
          </p:cNvPr>
          <p:cNvSpPr txBox="1"/>
          <p:nvPr/>
        </p:nvSpPr>
        <p:spPr>
          <a:xfrm>
            <a:off x="838200" y="1581150"/>
            <a:ext cx="4826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cs typeface="Calibri" panose="020F0502020204030204" pitchFamily="34" charset="0"/>
              </a:rPr>
              <a:t>Faith Based Academy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cs typeface="Calibri" panose="020F0502020204030204" pitchFamily="34" charset="0"/>
              </a:rPr>
              <a:t>Continued Work With School Districts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cs typeface="Calibri" panose="020F0502020204030204" pitchFamily="34" charset="0"/>
              </a:rPr>
              <a:t>Developing New Cohorts Around Colocation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cs typeface="Calibri" panose="020F0502020204030204" pitchFamily="34" charset="0"/>
              </a:rPr>
              <a:t>Presenting Reports: School Tool Kits and Promising Practices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cs typeface="Calibri" panose="020F0502020204030204" pitchFamily="34" charset="0"/>
              </a:rPr>
              <a:t>Continue to Find National Best Practices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cs typeface="Calibri" panose="020F0502020204030204" pitchFamily="34" charset="0"/>
              </a:rPr>
              <a:t>Support Land Use Policy at all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cs typeface="Calibri" panose="020F0502020204030204" pitchFamily="34" charset="0"/>
              </a:rPr>
              <a:t>Funding Resources- Workforce Fund, LIHTC, Bonds and Private Funds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E8C3B-5FB3-2E0B-6BB1-C2F9596D7A40}"/>
              </a:ext>
            </a:extLst>
          </p:cNvPr>
          <p:cNvSpPr txBox="1"/>
          <p:nvPr/>
        </p:nvSpPr>
        <p:spPr>
          <a:xfrm>
            <a:off x="421921" y="5700118"/>
            <a:ext cx="638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Faith Based Academy-</a:t>
            </a:r>
            <a:r>
              <a:rPr lang="en-US" dirty="0">
                <a:hlinkClick r:id="rId4"/>
              </a:rPr>
              <a:t>lp.constantcontactpages.com/</a:t>
            </a:r>
            <a:r>
              <a:rPr lang="en-US" dirty="0" err="1">
                <a:hlinkClick r:id="rId4"/>
              </a:rPr>
              <a:t>ev</a:t>
            </a:r>
            <a:r>
              <a:rPr lang="en-US" dirty="0">
                <a:hlinkClick r:id="rId4"/>
              </a:rPr>
              <a:t>/reg/hd3g3t6</a:t>
            </a:r>
            <a:r>
              <a:rPr lang="en-US" dirty="0"/>
              <a:t> </a:t>
            </a:r>
          </a:p>
        </p:txBody>
      </p:sp>
      <p:pic>
        <p:nvPicPr>
          <p:cNvPr id="7" name="Picture 6" descr="A poster of a building&#10;&#10;Description automatically generated">
            <a:extLst>
              <a:ext uri="{FF2B5EF4-FFF2-40B4-BE49-F238E27FC236}">
                <a16:creationId xmlns:a16="http://schemas.microsoft.com/office/drawing/2014/main" id="{AC59E809-998C-74F7-FE19-9EDD04F5B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211" y="153647"/>
            <a:ext cx="4622089" cy="58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3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83BF7-ACFA-E612-88D7-B744DF071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9351744-E8EC-38D3-94A0-6781F9C5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6CBAA9B2-7ECE-336B-713D-7679C1108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5364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EB6393-0125-8A4E-A899-F2238EE5A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E2CD8-C527-A1AA-62E0-2B744E07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79" y="820623"/>
            <a:ext cx="10631297" cy="73183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+mn-lt"/>
              </a:rPr>
              <a:t>Policy and Land Use for Colocation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7D59A-2645-76A6-E33F-CE6D685E1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681321"/>
            <a:ext cx="4786171" cy="30127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Local Policy-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City of Tucson ADU and preapproved site plans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City of Phoenix- TA for ADU’s and Manufactured Housing, Parking minimums changed, General Plan Update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City of Mesa and Tempe- General Plan updates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D94829-0D92-98CE-42FE-0AE2D5072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90937B-B0C4-CFA5-A2A1-7A41A8D76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9A88A-39F4-B64F-8B74-F23BC9A08555}"/>
              </a:ext>
            </a:extLst>
          </p:cNvPr>
          <p:cNvSpPr txBox="1"/>
          <p:nvPr/>
        </p:nvSpPr>
        <p:spPr>
          <a:xfrm>
            <a:off x="184150" y="1778000"/>
            <a:ext cx="5911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State Policy- Current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HB2815-Church Property Affordable Housing, YIGBY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HB2576 and SB1689 Renewing State LIHTC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SB1506- Allows Residential Mixed Use Development on Land Zoned Commercial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SB1415- ADU’s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HB2721- Allowing for Middle Housing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B1D2C-AF33-939B-0108-6A432D971B3A}"/>
              </a:ext>
            </a:extLst>
          </p:cNvPr>
          <p:cNvSpPr txBox="1"/>
          <p:nvPr/>
        </p:nvSpPr>
        <p:spPr>
          <a:xfrm>
            <a:off x="1907053" y="5569390"/>
            <a:ext cx="7773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Support policy that promotes solutions for housing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146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7C9C3CE48AB43807A2B2BBC021B68" ma:contentTypeVersion="16" ma:contentTypeDescription="Create a new document." ma:contentTypeScope="" ma:versionID="c4f0741dd95a30e90c3cf977d95b5a14">
  <xsd:schema xmlns:xsd="http://www.w3.org/2001/XMLSchema" xmlns:xs="http://www.w3.org/2001/XMLSchema" xmlns:p="http://schemas.microsoft.com/office/2006/metadata/properties" xmlns:ns2="7275c497-f9ee-4928-92bc-548289b37429" xmlns:ns3="0bfe741e-9eca-4f01-90f2-939183f19d24" targetNamespace="http://schemas.microsoft.com/office/2006/metadata/properties" ma:root="true" ma:fieldsID="12ae29ed94e370c4482e339f14f554af" ns2:_="" ns3:_="">
    <xsd:import namespace="7275c497-f9ee-4928-92bc-548289b37429"/>
    <xsd:import namespace="0bfe741e-9eca-4f01-90f2-939183f19d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5c497-f9ee-4928-92bc-548289b37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b8afe34-2bfd-4bac-9813-93dbf9691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e741e-9eca-4f01-90f2-939183f19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37b32d1-9ec4-4c82-9f5d-60c5422df62a}" ma:internalName="TaxCatchAll" ma:showField="CatchAllData" ma:web="0bfe741e-9eca-4f01-90f2-939183f19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75c497-f9ee-4928-92bc-548289b37429">
      <Terms xmlns="http://schemas.microsoft.com/office/infopath/2007/PartnerControls"/>
    </lcf76f155ced4ddcb4097134ff3c332f>
    <TaxCatchAll xmlns="0bfe741e-9eca-4f01-90f2-939183f19d24" xsi:nil="true"/>
    <_Flow_SignoffStatus xmlns="7275c497-f9ee-4928-92bc-548289b37429" xsi:nil="true"/>
  </documentManagement>
</p:properties>
</file>

<file path=customXml/itemProps1.xml><?xml version="1.0" encoding="utf-8"?>
<ds:datastoreItem xmlns:ds="http://schemas.openxmlformats.org/officeDocument/2006/customXml" ds:itemID="{75147930-BE48-4137-8D61-B2DF2642E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530-A918-4CAA-A01E-ACFA84DE4E89}"/>
</file>

<file path=customXml/itemProps3.xml><?xml version="1.0" encoding="utf-8"?>
<ds:datastoreItem xmlns:ds="http://schemas.openxmlformats.org/officeDocument/2006/customXml" ds:itemID="{1D273A27-4BC9-45E8-91B9-3F922D4BD1ED}">
  <ds:schemaRefs>
    <ds:schemaRef ds:uri="http://schemas.microsoft.com/office/2006/metadata/properties"/>
    <ds:schemaRef ds:uri="d0ce71ea-24da-4cd7-867f-ae69f30c29c7"/>
    <ds:schemaRef ds:uri="http://purl.org/dc/elements/1.1/"/>
    <ds:schemaRef ds:uri="a7b3dfd3-d338-420c-8bd8-1de569bd3bc9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441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Expanding Promising Practices to Co-Locate with Churches, FQHCs and Government Owned Land </vt:lpstr>
      <vt:lpstr>PowerPoint Presentation</vt:lpstr>
      <vt:lpstr>PowerPoint Presentation</vt:lpstr>
      <vt:lpstr>Housing on School Property</vt:lpstr>
      <vt:lpstr>Housing on School Properties Tool Kit </vt:lpstr>
      <vt:lpstr>Colocation- Examples and Best Practices  </vt:lpstr>
      <vt:lpstr>Churches and Affordable Housing</vt:lpstr>
      <vt:lpstr>Next Steps:</vt:lpstr>
      <vt:lpstr>Policy and Land Use for Colocation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the presentation goes in this space.</dc:title>
  <dc:creator>Camille Heard</dc:creator>
  <cp:lastModifiedBy>Gabriel Jaramillo</cp:lastModifiedBy>
  <cp:revision>6</cp:revision>
  <dcterms:created xsi:type="dcterms:W3CDTF">2022-08-08T02:27:59Z</dcterms:created>
  <dcterms:modified xsi:type="dcterms:W3CDTF">2024-02-27T02:23:08Z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0x010100AE57C9C3CE48AB43807A2B2BBC021B68</vt:lpwstr>
  </property>
  <property fmtid="{D5CDD505-2E9C-101B-9397-08002B2CF9AE}" pid="3" name="MediaServiceImageTags">
    <vt:lpwstr/>
  </property>
</Properties>
</file>