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notesMasterIdLst>
    <p:notesMasterId r:id="rId20"/>
  </p:notesMasterIdLst>
  <p:sldIdLst>
    <p:sldId id="256" r:id="rId3"/>
    <p:sldId id="331" r:id="rId4"/>
    <p:sldId id="333" r:id="rId5"/>
    <p:sldId id="336" r:id="rId6"/>
    <p:sldId id="259" r:id="rId7"/>
    <p:sldId id="263" r:id="rId8"/>
    <p:sldId id="334" r:id="rId9"/>
    <p:sldId id="335" r:id="rId10"/>
    <p:sldId id="266" r:id="rId11"/>
    <p:sldId id="257" r:id="rId12"/>
    <p:sldId id="332" r:id="rId13"/>
    <p:sldId id="338" r:id="rId14"/>
    <p:sldId id="337" r:id="rId15"/>
    <p:sldId id="330" r:id="rId16"/>
    <p:sldId id="341" r:id="rId17"/>
    <p:sldId id="339" r:id="rId18"/>
    <p:sldId id="340" r:id="rId19"/>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54559"/>
    <a:srgbClr val="DA4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71D28-27C5-4EF8-BCA6-CEEBD1546484}" v="119" dt="2024-02-26T02:36:46.8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1" autoAdjust="0"/>
  </p:normalViewPr>
  <p:slideViewPr>
    <p:cSldViewPr>
      <p:cViewPr>
        <p:scale>
          <a:sx n="52" d="100"/>
          <a:sy n="52" d="100"/>
        </p:scale>
        <p:origin x="1815" y="-87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Cozzi" userId="40e6d0f5-e80e-48f3-9102-1334e1de72f4" providerId="ADAL" clId="{79B71D28-27C5-4EF8-BCA6-CEEBD1546484}"/>
    <pc:docChg chg="undo custSel addSld delSld modSld sldOrd">
      <pc:chgData name="Elizabeth Cozzi" userId="40e6d0f5-e80e-48f3-9102-1334e1de72f4" providerId="ADAL" clId="{79B71D28-27C5-4EF8-BCA6-CEEBD1546484}" dt="2024-02-26T02:40:58.872" v="4243" actId="207"/>
      <pc:docMkLst>
        <pc:docMk/>
      </pc:docMkLst>
      <pc:sldChg chg="addSp modSp mod ord modNotesTx">
        <pc:chgData name="Elizabeth Cozzi" userId="40e6d0f5-e80e-48f3-9102-1334e1de72f4" providerId="ADAL" clId="{79B71D28-27C5-4EF8-BCA6-CEEBD1546484}" dt="2024-02-25T05:32:39.722" v="3609"/>
        <pc:sldMkLst>
          <pc:docMk/>
          <pc:sldMk cId="0" sldId="257"/>
        </pc:sldMkLst>
        <pc:spChg chg="mod">
          <ac:chgData name="Elizabeth Cozzi" userId="40e6d0f5-e80e-48f3-9102-1334e1de72f4" providerId="ADAL" clId="{79B71D28-27C5-4EF8-BCA6-CEEBD1546484}" dt="2024-02-25T04:05:10.059" v="399" actId="14100"/>
          <ac:spMkLst>
            <pc:docMk/>
            <pc:sldMk cId="0" sldId="257"/>
            <ac:spMk id="162" creationId="{00000000-0000-0000-0000-000000000000}"/>
          </ac:spMkLst>
        </pc:spChg>
        <pc:spChg chg="mod">
          <ac:chgData name="Elizabeth Cozzi" userId="40e6d0f5-e80e-48f3-9102-1334e1de72f4" providerId="ADAL" clId="{79B71D28-27C5-4EF8-BCA6-CEEBD1546484}" dt="2024-02-24T17:59:34.370" v="67" actId="20577"/>
          <ac:spMkLst>
            <pc:docMk/>
            <pc:sldMk cId="0" sldId="257"/>
            <ac:spMk id="164" creationId="{9BB021A1-2BD4-2966-78BE-E9190FC36DE4}"/>
          </ac:spMkLst>
        </pc:spChg>
        <pc:spChg chg="add mod">
          <ac:chgData name="Elizabeth Cozzi" userId="40e6d0f5-e80e-48f3-9102-1334e1de72f4" providerId="ADAL" clId="{79B71D28-27C5-4EF8-BCA6-CEEBD1546484}" dt="2024-02-24T18:18:27.254" v="393" actId="255"/>
          <ac:spMkLst>
            <pc:docMk/>
            <pc:sldMk cId="0" sldId="257"/>
            <ac:spMk id="165" creationId="{7B6F88A7-31A1-F42C-E2A4-58DFB1AC8730}"/>
          </ac:spMkLst>
        </pc:spChg>
        <pc:grpChg chg="mod">
          <ac:chgData name="Elizabeth Cozzi" userId="40e6d0f5-e80e-48f3-9102-1334e1de72f4" providerId="ADAL" clId="{79B71D28-27C5-4EF8-BCA6-CEEBD1546484}" dt="2024-02-24T18:14:34.200" v="319" actId="1076"/>
          <ac:grpSpMkLst>
            <pc:docMk/>
            <pc:sldMk cId="0" sldId="257"/>
            <ac:grpSpMk id="151" creationId="{00000000-0000-0000-0000-000000000000}"/>
          </ac:grpSpMkLst>
        </pc:grpChg>
      </pc:sldChg>
      <pc:sldChg chg="ord modNotesTx">
        <pc:chgData name="Elizabeth Cozzi" userId="40e6d0f5-e80e-48f3-9102-1334e1de72f4" providerId="ADAL" clId="{79B71D28-27C5-4EF8-BCA6-CEEBD1546484}" dt="2024-02-25T05:31:53.943" v="3590" actId="20577"/>
        <pc:sldMkLst>
          <pc:docMk/>
          <pc:sldMk cId="0" sldId="259"/>
        </pc:sldMkLst>
      </pc:sldChg>
      <pc:sldChg chg="addSp delSp add del setBg delDesignElem">
        <pc:chgData name="Elizabeth Cozzi" userId="40e6d0f5-e80e-48f3-9102-1334e1de72f4" providerId="ADAL" clId="{79B71D28-27C5-4EF8-BCA6-CEEBD1546484}" dt="2024-02-24T18:05:36.342" v="111"/>
        <pc:sldMkLst>
          <pc:docMk/>
          <pc:sldMk cId="3347545559" sldId="260"/>
        </pc:sldMkLst>
        <pc:spChg chg="add del">
          <ac:chgData name="Elizabeth Cozzi" userId="40e6d0f5-e80e-48f3-9102-1334e1de72f4" providerId="ADAL" clId="{79B71D28-27C5-4EF8-BCA6-CEEBD1546484}" dt="2024-02-24T18:05:36.342" v="111"/>
          <ac:spMkLst>
            <pc:docMk/>
            <pc:sldMk cId="3347545559" sldId="260"/>
            <ac:spMk id="28" creationId="{F3798573-F27B-47EB-8EA4-7EE34954C2D6}"/>
          </ac:spMkLst>
        </pc:spChg>
        <pc:spChg chg="add del">
          <ac:chgData name="Elizabeth Cozzi" userId="40e6d0f5-e80e-48f3-9102-1334e1de72f4" providerId="ADAL" clId="{79B71D28-27C5-4EF8-BCA6-CEEBD1546484}" dt="2024-02-24T18:05:36.342" v="111"/>
          <ac:spMkLst>
            <pc:docMk/>
            <pc:sldMk cId="3347545559" sldId="260"/>
            <ac:spMk id="31" creationId="{7A00717A-7D3C-456B-A779-9D0638878237}"/>
          </ac:spMkLst>
        </pc:spChg>
        <pc:spChg chg="add del">
          <ac:chgData name="Elizabeth Cozzi" userId="40e6d0f5-e80e-48f3-9102-1334e1de72f4" providerId="ADAL" clId="{79B71D28-27C5-4EF8-BCA6-CEEBD1546484}" dt="2024-02-24T18:05:36.342" v="111"/>
          <ac:spMkLst>
            <pc:docMk/>
            <pc:sldMk cId="3347545559" sldId="260"/>
            <ac:spMk id="34" creationId="{546E6246-28E6-4A2D-B924-24539B8C6CB4}"/>
          </ac:spMkLst>
        </pc:spChg>
        <pc:spChg chg="add del">
          <ac:chgData name="Elizabeth Cozzi" userId="40e6d0f5-e80e-48f3-9102-1334e1de72f4" providerId="ADAL" clId="{79B71D28-27C5-4EF8-BCA6-CEEBD1546484}" dt="2024-02-24T18:05:36.342" v="111"/>
          <ac:spMkLst>
            <pc:docMk/>
            <pc:sldMk cId="3347545559" sldId="260"/>
            <ac:spMk id="35" creationId="{923E8915-D2AA-4327-A45A-972C3CA9574B}"/>
          </ac:spMkLst>
        </pc:spChg>
        <pc:spChg chg="add del">
          <ac:chgData name="Elizabeth Cozzi" userId="40e6d0f5-e80e-48f3-9102-1334e1de72f4" providerId="ADAL" clId="{79B71D28-27C5-4EF8-BCA6-CEEBD1546484}" dt="2024-02-24T18:05:36.342" v="111"/>
          <ac:spMkLst>
            <pc:docMk/>
            <pc:sldMk cId="3347545559" sldId="260"/>
            <ac:spMk id="36" creationId="{8302FC3C-9804-4950-B721-5FD704BA6065}"/>
          </ac:spMkLst>
        </pc:spChg>
        <pc:picChg chg="add del">
          <ac:chgData name="Elizabeth Cozzi" userId="40e6d0f5-e80e-48f3-9102-1334e1de72f4" providerId="ADAL" clId="{79B71D28-27C5-4EF8-BCA6-CEEBD1546484}" dt="2024-02-24T18:05:36.342" v="111"/>
          <ac:picMkLst>
            <pc:docMk/>
            <pc:sldMk cId="3347545559" sldId="260"/>
            <ac:picMk id="29" creationId="{73B88195-8D9E-4359-A86C-9456C469F7CC}"/>
          </ac:picMkLst>
        </pc:picChg>
        <pc:picChg chg="add del">
          <ac:chgData name="Elizabeth Cozzi" userId="40e6d0f5-e80e-48f3-9102-1334e1de72f4" providerId="ADAL" clId="{79B71D28-27C5-4EF8-BCA6-CEEBD1546484}" dt="2024-02-24T18:05:36.342" v="111"/>
          <ac:picMkLst>
            <pc:docMk/>
            <pc:sldMk cId="3347545559" sldId="260"/>
            <ac:picMk id="30" creationId="{03EC48BD-A960-4717-BC76-7E4C9822503D}"/>
          </ac:picMkLst>
        </pc:picChg>
        <pc:picChg chg="add del">
          <ac:chgData name="Elizabeth Cozzi" userId="40e6d0f5-e80e-48f3-9102-1334e1de72f4" providerId="ADAL" clId="{79B71D28-27C5-4EF8-BCA6-CEEBD1546484}" dt="2024-02-24T18:05:36.342" v="111"/>
          <ac:picMkLst>
            <pc:docMk/>
            <pc:sldMk cId="3347545559" sldId="260"/>
            <ac:picMk id="32" creationId="{EEB0E133-CF2F-4AD3-ACA6-03E91BB6033D}"/>
          </ac:picMkLst>
        </pc:picChg>
        <pc:picChg chg="add del">
          <ac:chgData name="Elizabeth Cozzi" userId="40e6d0f5-e80e-48f3-9102-1334e1de72f4" providerId="ADAL" clId="{79B71D28-27C5-4EF8-BCA6-CEEBD1546484}" dt="2024-02-24T18:05:36.342" v="111"/>
          <ac:picMkLst>
            <pc:docMk/>
            <pc:sldMk cId="3347545559" sldId="260"/>
            <ac:picMk id="33" creationId="{6CD94893-A2D1-401B-A469-D34E425DCE3D}"/>
          </ac:picMkLst>
        </pc:picChg>
        <pc:picChg chg="add del">
          <ac:chgData name="Elizabeth Cozzi" userId="40e6d0f5-e80e-48f3-9102-1334e1de72f4" providerId="ADAL" clId="{79B71D28-27C5-4EF8-BCA6-CEEBD1546484}" dt="2024-02-24T18:05:36.342" v="111"/>
          <ac:picMkLst>
            <pc:docMk/>
            <pc:sldMk cId="3347545559" sldId="260"/>
            <ac:picMk id="38" creationId="{3BC6EBB2-9BDC-4075-BA6B-43A9FBF9C86C}"/>
          </ac:picMkLst>
        </pc:picChg>
        <pc:cxnChg chg="add del">
          <ac:chgData name="Elizabeth Cozzi" userId="40e6d0f5-e80e-48f3-9102-1334e1de72f4" providerId="ADAL" clId="{79B71D28-27C5-4EF8-BCA6-CEEBD1546484}" dt="2024-02-24T18:05:36.342" v="111"/>
          <ac:cxnSpMkLst>
            <pc:docMk/>
            <pc:sldMk cId="3347545559" sldId="260"/>
            <ac:cxnSpMk id="37" creationId="{6B9695BD-ECF6-49CA-8877-8C493193C65D}"/>
          </ac:cxnSpMkLst>
        </pc:cxnChg>
      </pc:sldChg>
      <pc:sldChg chg="modNotesTx">
        <pc:chgData name="Elizabeth Cozzi" userId="40e6d0f5-e80e-48f3-9102-1334e1de72f4" providerId="ADAL" clId="{79B71D28-27C5-4EF8-BCA6-CEEBD1546484}" dt="2024-02-25T05:31:58.534" v="3593" actId="20577"/>
        <pc:sldMkLst>
          <pc:docMk/>
          <pc:sldMk cId="0" sldId="263"/>
        </pc:sldMkLst>
      </pc:sldChg>
      <pc:sldChg chg="del">
        <pc:chgData name="Elizabeth Cozzi" userId="40e6d0f5-e80e-48f3-9102-1334e1de72f4" providerId="ADAL" clId="{79B71D28-27C5-4EF8-BCA6-CEEBD1546484}" dt="2024-02-24T18:01:39.083" v="75" actId="2696"/>
        <pc:sldMkLst>
          <pc:docMk/>
          <pc:sldMk cId="0" sldId="264"/>
        </pc:sldMkLst>
      </pc:sldChg>
      <pc:sldChg chg="del">
        <pc:chgData name="Elizabeth Cozzi" userId="40e6d0f5-e80e-48f3-9102-1334e1de72f4" providerId="ADAL" clId="{79B71D28-27C5-4EF8-BCA6-CEEBD1546484}" dt="2024-02-24T18:01:45.364" v="76" actId="2696"/>
        <pc:sldMkLst>
          <pc:docMk/>
          <pc:sldMk cId="0" sldId="265"/>
        </pc:sldMkLst>
      </pc:sldChg>
      <pc:sldChg chg="add modNotesTx">
        <pc:chgData name="Elizabeth Cozzi" userId="40e6d0f5-e80e-48f3-9102-1334e1de72f4" providerId="ADAL" clId="{79B71D28-27C5-4EF8-BCA6-CEEBD1546484}" dt="2024-02-25T05:32:29.817" v="3602" actId="20577"/>
        <pc:sldMkLst>
          <pc:docMk/>
          <pc:sldMk cId="0" sldId="266"/>
        </pc:sldMkLst>
      </pc:sldChg>
      <pc:sldChg chg="delSp modSp del mod">
        <pc:chgData name="Elizabeth Cozzi" userId="40e6d0f5-e80e-48f3-9102-1334e1de72f4" providerId="ADAL" clId="{79B71D28-27C5-4EF8-BCA6-CEEBD1546484}" dt="2024-02-24T17:59:20.531" v="66" actId="2696"/>
        <pc:sldMkLst>
          <pc:docMk/>
          <pc:sldMk cId="1403313808" sldId="301"/>
        </pc:sldMkLst>
        <pc:spChg chg="del mod">
          <ac:chgData name="Elizabeth Cozzi" userId="40e6d0f5-e80e-48f3-9102-1334e1de72f4" providerId="ADAL" clId="{79B71D28-27C5-4EF8-BCA6-CEEBD1546484}" dt="2024-02-24T17:55:34.428" v="19"/>
          <ac:spMkLst>
            <pc:docMk/>
            <pc:sldMk cId="1403313808" sldId="301"/>
            <ac:spMk id="11" creationId="{997726D5-B7CC-0222-0BC3-C6256E6D0CEF}"/>
          </ac:spMkLst>
        </pc:spChg>
        <pc:spChg chg="mod">
          <ac:chgData name="Elizabeth Cozzi" userId="40e6d0f5-e80e-48f3-9102-1334e1de72f4" providerId="ADAL" clId="{79B71D28-27C5-4EF8-BCA6-CEEBD1546484}" dt="2024-02-24T17:54:59.672" v="9" actId="21"/>
          <ac:spMkLst>
            <pc:docMk/>
            <pc:sldMk cId="1403313808" sldId="301"/>
            <ac:spMk id="14" creationId="{96983526-5122-EB79-9CFB-A4D1A0EEB57B}"/>
          </ac:spMkLst>
        </pc:spChg>
      </pc:sldChg>
      <pc:sldChg chg="del">
        <pc:chgData name="Elizabeth Cozzi" userId="40e6d0f5-e80e-48f3-9102-1334e1de72f4" providerId="ADAL" clId="{79B71D28-27C5-4EF8-BCA6-CEEBD1546484}" dt="2024-02-24T18:01:23.061" v="74" actId="2696"/>
        <pc:sldMkLst>
          <pc:docMk/>
          <pc:sldMk cId="2539457375" sldId="329"/>
        </pc:sldMkLst>
      </pc:sldChg>
      <pc:sldChg chg="modSp mod modNotesTx">
        <pc:chgData name="Elizabeth Cozzi" userId="40e6d0f5-e80e-48f3-9102-1334e1de72f4" providerId="ADAL" clId="{79B71D28-27C5-4EF8-BCA6-CEEBD1546484}" dt="2024-02-26T02:16:38.780" v="3844" actId="207"/>
        <pc:sldMkLst>
          <pc:docMk/>
          <pc:sldMk cId="39311521" sldId="330"/>
        </pc:sldMkLst>
        <pc:spChg chg="mod">
          <ac:chgData name="Elizabeth Cozzi" userId="40e6d0f5-e80e-48f3-9102-1334e1de72f4" providerId="ADAL" clId="{79B71D28-27C5-4EF8-BCA6-CEEBD1546484}" dt="2024-02-26T02:16:38.780" v="3844" actId="207"/>
          <ac:spMkLst>
            <pc:docMk/>
            <pc:sldMk cId="39311521" sldId="330"/>
            <ac:spMk id="152"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3"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4"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5"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6"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7"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8"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59"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60"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61" creationId="{00000000-0000-0000-0000-000000000000}"/>
          </ac:spMkLst>
        </pc:spChg>
        <pc:spChg chg="mod">
          <ac:chgData name="Elizabeth Cozzi" userId="40e6d0f5-e80e-48f3-9102-1334e1de72f4" providerId="ADAL" clId="{79B71D28-27C5-4EF8-BCA6-CEEBD1546484}" dt="2024-02-26T02:16:38.780" v="3844" actId="207"/>
          <ac:spMkLst>
            <pc:docMk/>
            <pc:sldMk cId="39311521" sldId="330"/>
            <ac:spMk id="162" creationId="{00000000-0000-0000-0000-000000000000}"/>
          </ac:spMkLst>
        </pc:spChg>
        <pc:spChg chg="mod">
          <ac:chgData name="Elizabeth Cozzi" userId="40e6d0f5-e80e-48f3-9102-1334e1de72f4" providerId="ADAL" clId="{79B71D28-27C5-4EF8-BCA6-CEEBD1546484}" dt="2024-02-26T02:14:20.241" v="3838" actId="20577"/>
          <ac:spMkLst>
            <pc:docMk/>
            <pc:sldMk cId="39311521" sldId="330"/>
            <ac:spMk id="164" creationId="{9BB021A1-2BD4-2966-78BE-E9190FC36DE4}"/>
          </ac:spMkLst>
        </pc:spChg>
        <pc:grpChg chg="mod">
          <ac:chgData name="Elizabeth Cozzi" userId="40e6d0f5-e80e-48f3-9102-1334e1de72f4" providerId="ADAL" clId="{79B71D28-27C5-4EF8-BCA6-CEEBD1546484}" dt="2024-02-26T02:16:38.780" v="3844" actId="207"/>
          <ac:grpSpMkLst>
            <pc:docMk/>
            <pc:sldMk cId="39311521" sldId="330"/>
            <ac:grpSpMk id="151" creationId="{00000000-0000-0000-0000-000000000000}"/>
          </ac:grpSpMkLst>
        </pc:grpChg>
      </pc:sldChg>
      <pc:sldChg chg="addSp delSp modSp mod ord modNotesTx">
        <pc:chgData name="Elizabeth Cozzi" userId="40e6d0f5-e80e-48f3-9102-1334e1de72f4" providerId="ADAL" clId="{79B71D28-27C5-4EF8-BCA6-CEEBD1546484}" dt="2024-02-25T05:36:37.747" v="3698" actId="1076"/>
        <pc:sldMkLst>
          <pc:docMk/>
          <pc:sldMk cId="2238914777" sldId="331"/>
        </pc:sldMkLst>
        <pc:spChg chg="del mod">
          <ac:chgData name="Elizabeth Cozzi" userId="40e6d0f5-e80e-48f3-9102-1334e1de72f4" providerId="ADAL" clId="{79B71D28-27C5-4EF8-BCA6-CEEBD1546484}" dt="2024-02-25T05:12:05.946" v="3173" actId="478"/>
          <ac:spMkLst>
            <pc:docMk/>
            <pc:sldMk cId="2238914777" sldId="331"/>
            <ac:spMk id="5" creationId="{8BE073C0-4AD3-C13C-6CCC-79B9087EC28E}"/>
          </ac:spMkLst>
        </pc:spChg>
        <pc:spChg chg="add mod">
          <ac:chgData name="Elizabeth Cozzi" userId="40e6d0f5-e80e-48f3-9102-1334e1de72f4" providerId="ADAL" clId="{79B71D28-27C5-4EF8-BCA6-CEEBD1546484}" dt="2024-02-25T05:36:13.106" v="3694" actId="1076"/>
          <ac:spMkLst>
            <pc:docMk/>
            <pc:sldMk cId="2238914777" sldId="331"/>
            <ac:spMk id="8" creationId="{1656465D-A547-B5A7-AD26-2123A117D504}"/>
          </ac:spMkLst>
        </pc:spChg>
        <pc:spChg chg="mod">
          <ac:chgData name="Elizabeth Cozzi" userId="40e6d0f5-e80e-48f3-9102-1334e1de72f4" providerId="ADAL" clId="{79B71D28-27C5-4EF8-BCA6-CEEBD1546484}" dt="2024-02-25T05:35:52.199" v="3678" actId="1076"/>
          <ac:spMkLst>
            <pc:docMk/>
            <pc:sldMk cId="2238914777" sldId="331"/>
            <ac:spMk id="9" creationId="{1EC3B68D-6B7A-9604-833F-5300A14C1FD1}"/>
          </ac:spMkLst>
        </pc:spChg>
        <pc:spChg chg="add mod">
          <ac:chgData name="Elizabeth Cozzi" userId="40e6d0f5-e80e-48f3-9102-1334e1de72f4" providerId="ADAL" clId="{79B71D28-27C5-4EF8-BCA6-CEEBD1546484}" dt="2024-02-25T05:36:07.679" v="3693" actId="1076"/>
          <ac:spMkLst>
            <pc:docMk/>
            <pc:sldMk cId="2238914777" sldId="331"/>
            <ac:spMk id="11" creationId="{67C934A5-70D2-84D5-989C-C71D045AD097}"/>
          </ac:spMkLst>
        </pc:spChg>
        <pc:picChg chg="mod">
          <ac:chgData name="Elizabeth Cozzi" userId="40e6d0f5-e80e-48f3-9102-1334e1de72f4" providerId="ADAL" clId="{79B71D28-27C5-4EF8-BCA6-CEEBD1546484}" dt="2024-02-25T05:36:37.747" v="3698" actId="1076"/>
          <ac:picMkLst>
            <pc:docMk/>
            <pc:sldMk cId="2238914777" sldId="331"/>
            <ac:picMk id="2" creationId="{EF9FDD47-B9CF-14D1-2879-2515E276DC63}"/>
          </ac:picMkLst>
        </pc:picChg>
        <pc:picChg chg="add mod">
          <ac:chgData name="Elizabeth Cozzi" userId="40e6d0f5-e80e-48f3-9102-1334e1de72f4" providerId="ADAL" clId="{79B71D28-27C5-4EF8-BCA6-CEEBD1546484}" dt="2024-02-25T05:19:34.969" v="3200" actId="1076"/>
          <ac:picMkLst>
            <pc:docMk/>
            <pc:sldMk cId="2238914777" sldId="331"/>
            <ac:picMk id="3" creationId="{B6A670CB-35C2-788C-6F71-A11B31383FD1}"/>
          </ac:picMkLst>
        </pc:picChg>
        <pc:picChg chg="add mod">
          <ac:chgData name="Elizabeth Cozzi" userId="40e6d0f5-e80e-48f3-9102-1334e1de72f4" providerId="ADAL" clId="{79B71D28-27C5-4EF8-BCA6-CEEBD1546484}" dt="2024-02-25T05:35:58.666" v="3692" actId="1036"/>
          <ac:picMkLst>
            <pc:docMk/>
            <pc:sldMk cId="2238914777" sldId="331"/>
            <ac:picMk id="4" creationId="{7595D04E-0150-CB95-CFA9-40C4A2951232}"/>
          </ac:picMkLst>
        </pc:picChg>
        <pc:picChg chg="mod">
          <ac:chgData name="Elizabeth Cozzi" userId="40e6d0f5-e80e-48f3-9102-1334e1de72f4" providerId="ADAL" clId="{79B71D28-27C5-4EF8-BCA6-CEEBD1546484}" dt="2024-02-25T05:19:49.424" v="3203" actId="1076"/>
          <ac:picMkLst>
            <pc:docMk/>
            <pc:sldMk cId="2238914777" sldId="331"/>
            <ac:picMk id="7" creationId="{EBF77A9F-B5D9-F472-B669-E47D269D969E}"/>
          </ac:picMkLst>
        </pc:picChg>
      </pc:sldChg>
      <pc:sldChg chg="addSp delSp modSp mod ord modNotesTx">
        <pc:chgData name="Elizabeth Cozzi" userId="40e6d0f5-e80e-48f3-9102-1334e1de72f4" providerId="ADAL" clId="{79B71D28-27C5-4EF8-BCA6-CEEBD1546484}" dt="2024-02-25T05:32:51.137" v="3614" actId="20577"/>
        <pc:sldMkLst>
          <pc:docMk/>
          <pc:sldMk cId="205061457" sldId="332"/>
        </pc:sldMkLst>
        <pc:spChg chg="add mod">
          <ac:chgData name="Elizabeth Cozzi" userId="40e6d0f5-e80e-48f3-9102-1334e1de72f4" providerId="ADAL" clId="{79B71D28-27C5-4EF8-BCA6-CEEBD1546484}" dt="2024-02-25T04:29:49.558" v="1642" actId="20577"/>
          <ac:spMkLst>
            <pc:docMk/>
            <pc:sldMk cId="205061457" sldId="332"/>
            <ac:spMk id="3" creationId="{F09872FD-16C9-14A9-C878-22E2FDE826EB}"/>
          </ac:spMkLst>
        </pc:spChg>
        <pc:spChg chg="mod">
          <ac:chgData name="Elizabeth Cozzi" userId="40e6d0f5-e80e-48f3-9102-1334e1de72f4" providerId="ADAL" clId="{79B71D28-27C5-4EF8-BCA6-CEEBD1546484}" dt="2024-02-25T04:45:33.833" v="2114" actId="207"/>
          <ac:spMkLst>
            <pc:docMk/>
            <pc:sldMk cId="205061457" sldId="332"/>
            <ac:spMk id="5" creationId="{8BE073C0-4AD3-C13C-6CCC-79B9087EC28E}"/>
          </ac:spMkLst>
        </pc:spChg>
        <pc:spChg chg="del">
          <ac:chgData name="Elizabeth Cozzi" userId="40e6d0f5-e80e-48f3-9102-1334e1de72f4" providerId="ADAL" clId="{79B71D28-27C5-4EF8-BCA6-CEEBD1546484}" dt="2024-02-25T04:14:08.030" v="831" actId="478"/>
          <ac:spMkLst>
            <pc:docMk/>
            <pc:sldMk cId="205061457" sldId="332"/>
            <ac:spMk id="9" creationId="{1EC3B68D-6B7A-9604-833F-5300A14C1FD1}"/>
          </ac:spMkLst>
        </pc:spChg>
        <pc:picChg chg="del">
          <ac:chgData name="Elizabeth Cozzi" userId="40e6d0f5-e80e-48f3-9102-1334e1de72f4" providerId="ADAL" clId="{79B71D28-27C5-4EF8-BCA6-CEEBD1546484}" dt="2024-02-25T04:14:03.607" v="830" actId="478"/>
          <ac:picMkLst>
            <pc:docMk/>
            <pc:sldMk cId="205061457" sldId="332"/>
            <ac:picMk id="7" creationId="{EBF77A9F-B5D9-F472-B669-E47D269D969E}"/>
          </ac:picMkLst>
        </pc:picChg>
      </pc:sldChg>
      <pc:sldChg chg="delSp modSp mod modNotesTx">
        <pc:chgData name="Elizabeth Cozzi" userId="40e6d0f5-e80e-48f3-9102-1334e1de72f4" providerId="ADAL" clId="{79B71D28-27C5-4EF8-BCA6-CEEBD1546484}" dt="2024-02-26T02:16:21.416" v="3843" actId="207"/>
        <pc:sldMkLst>
          <pc:docMk/>
          <pc:sldMk cId="1874541139" sldId="333"/>
        </pc:sldMkLst>
        <pc:spChg chg="mod">
          <ac:chgData name="Elizabeth Cozzi" userId="40e6d0f5-e80e-48f3-9102-1334e1de72f4" providerId="ADAL" clId="{79B71D28-27C5-4EF8-BCA6-CEEBD1546484}" dt="2024-02-26T02:16:21.416" v="3843" actId="207"/>
          <ac:spMkLst>
            <pc:docMk/>
            <pc:sldMk cId="1874541139" sldId="333"/>
            <ac:spMk id="152"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3"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4"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5"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6"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7"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8"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59"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60"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61" creationId="{00000000-0000-0000-0000-000000000000}"/>
          </ac:spMkLst>
        </pc:spChg>
        <pc:spChg chg="mod">
          <ac:chgData name="Elizabeth Cozzi" userId="40e6d0f5-e80e-48f3-9102-1334e1de72f4" providerId="ADAL" clId="{79B71D28-27C5-4EF8-BCA6-CEEBD1546484}" dt="2024-02-26T02:16:21.416" v="3843" actId="207"/>
          <ac:spMkLst>
            <pc:docMk/>
            <pc:sldMk cId="1874541139" sldId="333"/>
            <ac:spMk id="162" creationId="{00000000-0000-0000-0000-000000000000}"/>
          </ac:spMkLst>
        </pc:spChg>
        <pc:spChg chg="mod">
          <ac:chgData name="Elizabeth Cozzi" userId="40e6d0f5-e80e-48f3-9102-1334e1de72f4" providerId="ADAL" clId="{79B71D28-27C5-4EF8-BCA6-CEEBD1546484}" dt="2024-02-25T05:27:30.869" v="3557" actId="1076"/>
          <ac:spMkLst>
            <pc:docMk/>
            <pc:sldMk cId="1874541139" sldId="333"/>
            <ac:spMk id="163" creationId="{CC0FA621-0601-068D-990A-0921E78E68E6}"/>
          </ac:spMkLst>
        </pc:spChg>
        <pc:spChg chg="del mod">
          <ac:chgData name="Elizabeth Cozzi" userId="40e6d0f5-e80e-48f3-9102-1334e1de72f4" providerId="ADAL" clId="{79B71D28-27C5-4EF8-BCA6-CEEBD1546484}" dt="2024-02-25T05:27:23.914" v="3556" actId="478"/>
          <ac:spMkLst>
            <pc:docMk/>
            <pc:sldMk cId="1874541139" sldId="333"/>
            <ac:spMk id="164" creationId="{9BB021A1-2BD4-2966-78BE-E9190FC36DE4}"/>
          </ac:spMkLst>
        </pc:spChg>
        <pc:grpChg chg="mod">
          <ac:chgData name="Elizabeth Cozzi" userId="40e6d0f5-e80e-48f3-9102-1334e1de72f4" providerId="ADAL" clId="{79B71D28-27C5-4EF8-BCA6-CEEBD1546484}" dt="2024-02-26T02:16:21.416" v="3843" actId="207"/>
          <ac:grpSpMkLst>
            <pc:docMk/>
            <pc:sldMk cId="1874541139" sldId="333"/>
            <ac:grpSpMk id="151" creationId="{00000000-0000-0000-0000-000000000000}"/>
          </ac:grpSpMkLst>
        </pc:grpChg>
      </pc:sldChg>
      <pc:sldChg chg="modNotesTx">
        <pc:chgData name="Elizabeth Cozzi" userId="40e6d0f5-e80e-48f3-9102-1334e1de72f4" providerId="ADAL" clId="{79B71D28-27C5-4EF8-BCA6-CEEBD1546484}" dt="2024-02-25T05:32:07.327" v="3596" actId="20577"/>
        <pc:sldMkLst>
          <pc:docMk/>
          <pc:sldMk cId="0" sldId="334"/>
        </pc:sldMkLst>
      </pc:sldChg>
      <pc:sldChg chg="modNotesTx">
        <pc:chgData name="Elizabeth Cozzi" userId="40e6d0f5-e80e-48f3-9102-1334e1de72f4" providerId="ADAL" clId="{79B71D28-27C5-4EF8-BCA6-CEEBD1546484}" dt="2024-02-25T05:32:11.833" v="3599" actId="20577"/>
        <pc:sldMkLst>
          <pc:docMk/>
          <pc:sldMk cId="0" sldId="335"/>
        </pc:sldMkLst>
      </pc:sldChg>
      <pc:sldChg chg="del">
        <pc:chgData name="Elizabeth Cozzi" userId="40e6d0f5-e80e-48f3-9102-1334e1de72f4" providerId="ADAL" clId="{79B71D28-27C5-4EF8-BCA6-CEEBD1546484}" dt="2024-02-24T17:53:59.518" v="5"/>
        <pc:sldMkLst>
          <pc:docMk/>
          <pc:sldMk cId="3530674525" sldId="336"/>
        </pc:sldMkLst>
      </pc:sldChg>
      <pc:sldChg chg="delSp modSp mod modNotesTx">
        <pc:chgData name="Elizabeth Cozzi" userId="40e6d0f5-e80e-48f3-9102-1334e1de72f4" providerId="ADAL" clId="{79B71D28-27C5-4EF8-BCA6-CEEBD1546484}" dt="2024-02-25T05:31:44.966" v="3587" actId="20577"/>
        <pc:sldMkLst>
          <pc:docMk/>
          <pc:sldMk cId="3584030730" sldId="336"/>
        </pc:sldMkLst>
        <pc:spChg chg="mod">
          <ac:chgData name="Elizabeth Cozzi" userId="40e6d0f5-e80e-48f3-9102-1334e1de72f4" providerId="ADAL" clId="{79B71D28-27C5-4EF8-BCA6-CEEBD1546484}" dt="2024-02-25T05:30:40.869" v="3583" actId="14100"/>
          <ac:spMkLst>
            <pc:docMk/>
            <pc:sldMk cId="3584030730" sldId="336"/>
            <ac:spMk id="5" creationId="{8BE073C0-4AD3-C13C-6CCC-79B9087EC28E}"/>
          </ac:spMkLst>
        </pc:spChg>
        <pc:spChg chg="del mod">
          <ac:chgData name="Elizabeth Cozzi" userId="40e6d0f5-e80e-48f3-9102-1334e1de72f4" providerId="ADAL" clId="{79B71D28-27C5-4EF8-BCA6-CEEBD1546484}" dt="2024-02-24T18:03:20.805" v="103" actId="478"/>
          <ac:spMkLst>
            <pc:docMk/>
            <pc:sldMk cId="3584030730" sldId="336"/>
            <ac:spMk id="9" creationId="{1EC3B68D-6B7A-9604-833F-5300A14C1FD1}"/>
          </ac:spMkLst>
        </pc:spChg>
        <pc:picChg chg="mod">
          <ac:chgData name="Elizabeth Cozzi" userId="40e6d0f5-e80e-48f3-9102-1334e1de72f4" providerId="ADAL" clId="{79B71D28-27C5-4EF8-BCA6-CEEBD1546484}" dt="2024-02-25T05:31:03.162" v="3584" actId="1076"/>
          <ac:picMkLst>
            <pc:docMk/>
            <pc:sldMk cId="3584030730" sldId="336"/>
            <ac:picMk id="2" creationId="{EF9FDD47-B9CF-14D1-2879-2515E276DC63}"/>
          </ac:picMkLst>
        </pc:picChg>
        <pc:picChg chg="del">
          <ac:chgData name="Elizabeth Cozzi" userId="40e6d0f5-e80e-48f3-9102-1334e1de72f4" providerId="ADAL" clId="{79B71D28-27C5-4EF8-BCA6-CEEBD1546484}" dt="2024-02-24T18:03:22.763" v="104" actId="478"/>
          <ac:picMkLst>
            <pc:docMk/>
            <pc:sldMk cId="3584030730" sldId="336"/>
            <ac:picMk id="7" creationId="{EBF77A9F-B5D9-F472-B669-E47D269D969E}"/>
          </ac:picMkLst>
        </pc:picChg>
      </pc:sldChg>
      <pc:sldChg chg="modSp add mod modNotesTx">
        <pc:chgData name="Elizabeth Cozzi" userId="40e6d0f5-e80e-48f3-9102-1334e1de72f4" providerId="ADAL" clId="{79B71D28-27C5-4EF8-BCA6-CEEBD1546484}" dt="2024-02-25T05:33:07.689" v="3624" actId="20577"/>
        <pc:sldMkLst>
          <pc:docMk/>
          <pc:sldMk cId="2037309606" sldId="337"/>
        </pc:sldMkLst>
        <pc:spChg chg="mod">
          <ac:chgData name="Elizabeth Cozzi" userId="40e6d0f5-e80e-48f3-9102-1334e1de72f4" providerId="ADAL" clId="{79B71D28-27C5-4EF8-BCA6-CEEBD1546484}" dt="2024-02-25T04:30:15.533" v="1645" actId="20577"/>
          <ac:spMkLst>
            <pc:docMk/>
            <pc:sldMk cId="2037309606" sldId="337"/>
            <ac:spMk id="3" creationId="{F09872FD-16C9-14A9-C878-22E2FDE826EB}"/>
          </ac:spMkLst>
        </pc:spChg>
        <pc:spChg chg="mod">
          <ac:chgData name="Elizabeth Cozzi" userId="40e6d0f5-e80e-48f3-9102-1334e1de72f4" providerId="ADAL" clId="{79B71D28-27C5-4EF8-BCA6-CEEBD1546484}" dt="2024-02-25T04:50:33.599" v="2199" actId="27636"/>
          <ac:spMkLst>
            <pc:docMk/>
            <pc:sldMk cId="2037309606" sldId="337"/>
            <ac:spMk id="5" creationId="{8BE073C0-4AD3-C13C-6CCC-79B9087EC28E}"/>
          </ac:spMkLst>
        </pc:spChg>
      </pc:sldChg>
      <pc:sldChg chg="modSp add mod ord modNotesTx">
        <pc:chgData name="Elizabeth Cozzi" userId="40e6d0f5-e80e-48f3-9102-1334e1de72f4" providerId="ADAL" clId="{79B71D28-27C5-4EF8-BCA6-CEEBD1546484}" dt="2024-02-25T05:33:00.372" v="3619" actId="20577"/>
        <pc:sldMkLst>
          <pc:docMk/>
          <pc:sldMk cId="208603463" sldId="338"/>
        </pc:sldMkLst>
        <pc:spChg chg="mod">
          <ac:chgData name="Elizabeth Cozzi" userId="40e6d0f5-e80e-48f3-9102-1334e1de72f4" providerId="ADAL" clId="{79B71D28-27C5-4EF8-BCA6-CEEBD1546484}" dt="2024-02-25T04:30:28.508" v="1647" actId="20577"/>
          <ac:spMkLst>
            <pc:docMk/>
            <pc:sldMk cId="208603463" sldId="338"/>
            <ac:spMk id="3" creationId="{F09872FD-16C9-14A9-C878-22E2FDE826EB}"/>
          </ac:spMkLst>
        </pc:spChg>
        <pc:spChg chg="mod">
          <ac:chgData name="Elizabeth Cozzi" userId="40e6d0f5-e80e-48f3-9102-1334e1de72f4" providerId="ADAL" clId="{79B71D28-27C5-4EF8-BCA6-CEEBD1546484}" dt="2024-02-25T04:50:07.573" v="2195" actId="207"/>
          <ac:spMkLst>
            <pc:docMk/>
            <pc:sldMk cId="208603463" sldId="338"/>
            <ac:spMk id="5" creationId="{8BE073C0-4AD3-C13C-6CCC-79B9087EC28E}"/>
          </ac:spMkLst>
        </pc:spChg>
      </pc:sldChg>
      <pc:sldChg chg="addSp modSp add mod ord modAnim">
        <pc:chgData name="Elizabeth Cozzi" userId="40e6d0f5-e80e-48f3-9102-1334e1de72f4" providerId="ADAL" clId="{79B71D28-27C5-4EF8-BCA6-CEEBD1546484}" dt="2024-02-26T02:13:33.256" v="3824" actId="1076"/>
        <pc:sldMkLst>
          <pc:docMk/>
          <pc:sldMk cId="2603750673" sldId="339"/>
        </pc:sldMkLst>
        <pc:spChg chg="mod">
          <ac:chgData name="Elizabeth Cozzi" userId="40e6d0f5-e80e-48f3-9102-1334e1de72f4" providerId="ADAL" clId="{79B71D28-27C5-4EF8-BCA6-CEEBD1546484}" dt="2024-02-26T02:13:14.134" v="3823" actId="20577"/>
          <ac:spMkLst>
            <pc:docMk/>
            <pc:sldMk cId="2603750673" sldId="339"/>
            <ac:spMk id="5" creationId="{8BE073C0-4AD3-C13C-6CCC-79B9087EC28E}"/>
          </ac:spMkLst>
        </pc:spChg>
        <pc:picChg chg="mod">
          <ac:chgData name="Elizabeth Cozzi" userId="40e6d0f5-e80e-48f3-9102-1334e1de72f4" providerId="ADAL" clId="{79B71D28-27C5-4EF8-BCA6-CEEBD1546484}" dt="2024-02-26T02:13:33.256" v="3824" actId="1076"/>
          <ac:picMkLst>
            <pc:docMk/>
            <pc:sldMk cId="2603750673" sldId="339"/>
            <ac:picMk id="2" creationId="{EF9FDD47-B9CF-14D1-2879-2515E276DC63}"/>
          </ac:picMkLst>
        </pc:picChg>
        <pc:picChg chg="add mod">
          <ac:chgData name="Elizabeth Cozzi" userId="40e6d0f5-e80e-48f3-9102-1334e1de72f4" providerId="ADAL" clId="{79B71D28-27C5-4EF8-BCA6-CEEBD1546484}" dt="2024-02-26T02:10:52.283" v="3808" actId="1076"/>
          <ac:picMkLst>
            <pc:docMk/>
            <pc:sldMk cId="2603750673" sldId="339"/>
            <ac:picMk id="4" creationId="{85CF8B41-E59E-C9C0-EDD1-D7DCB226F222}"/>
          </ac:picMkLst>
        </pc:picChg>
      </pc:sldChg>
      <pc:sldChg chg="add ord">
        <pc:chgData name="Elizabeth Cozzi" userId="40e6d0f5-e80e-48f3-9102-1334e1de72f4" providerId="ADAL" clId="{79B71D28-27C5-4EF8-BCA6-CEEBD1546484}" dt="2024-02-25T05:36:52.852" v="3701"/>
        <pc:sldMkLst>
          <pc:docMk/>
          <pc:sldMk cId="260654108" sldId="340"/>
        </pc:sldMkLst>
      </pc:sldChg>
      <pc:sldChg chg="addSp delSp modSp add mod ord">
        <pc:chgData name="Elizabeth Cozzi" userId="40e6d0f5-e80e-48f3-9102-1334e1de72f4" providerId="ADAL" clId="{79B71D28-27C5-4EF8-BCA6-CEEBD1546484}" dt="2024-02-26T02:40:58.872" v="4243" actId="207"/>
        <pc:sldMkLst>
          <pc:docMk/>
          <pc:sldMk cId="68889054" sldId="341"/>
        </pc:sldMkLst>
        <pc:spChg chg="mod">
          <ac:chgData name="Elizabeth Cozzi" userId="40e6d0f5-e80e-48f3-9102-1334e1de72f4" providerId="ADAL" clId="{79B71D28-27C5-4EF8-BCA6-CEEBD1546484}" dt="2024-02-26T02:40:58.872" v="4243" actId="207"/>
          <ac:spMkLst>
            <pc:docMk/>
            <pc:sldMk cId="68889054" sldId="341"/>
            <ac:spMk id="152"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3"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4"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5"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6"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7"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8"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59"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60"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61" creationId="{00000000-0000-0000-0000-000000000000}"/>
          </ac:spMkLst>
        </pc:spChg>
        <pc:spChg chg="mod">
          <ac:chgData name="Elizabeth Cozzi" userId="40e6d0f5-e80e-48f3-9102-1334e1de72f4" providerId="ADAL" clId="{79B71D28-27C5-4EF8-BCA6-CEEBD1546484}" dt="2024-02-26T02:40:58.872" v="4243" actId="207"/>
          <ac:spMkLst>
            <pc:docMk/>
            <pc:sldMk cId="68889054" sldId="341"/>
            <ac:spMk id="162" creationId="{00000000-0000-0000-0000-000000000000}"/>
          </ac:spMkLst>
        </pc:spChg>
        <pc:spChg chg="mod">
          <ac:chgData name="Elizabeth Cozzi" userId="40e6d0f5-e80e-48f3-9102-1334e1de72f4" providerId="ADAL" clId="{79B71D28-27C5-4EF8-BCA6-CEEBD1546484}" dt="2024-02-26T02:40:22.099" v="4241" actId="20577"/>
          <ac:spMkLst>
            <pc:docMk/>
            <pc:sldMk cId="68889054" sldId="341"/>
            <ac:spMk id="165" creationId="{7B6F88A7-31A1-F42C-E2A4-58DFB1AC8730}"/>
          </ac:spMkLst>
        </pc:spChg>
        <pc:grpChg chg="add del mod">
          <ac:chgData name="Elizabeth Cozzi" userId="40e6d0f5-e80e-48f3-9102-1334e1de72f4" providerId="ADAL" clId="{79B71D28-27C5-4EF8-BCA6-CEEBD1546484}" dt="2024-02-26T02:40:58.872" v="4243" actId="207"/>
          <ac:grpSpMkLst>
            <pc:docMk/>
            <pc:sldMk cId="68889054" sldId="341"/>
            <ac:grpSpMk id="151" creationId="{00000000-0000-0000-0000-000000000000}"/>
          </ac:grpSpMkLst>
        </pc:grpChg>
        <pc:picChg chg="add mod">
          <ac:chgData name="Elizabeth Cozzi" userId="40e6d0f5-e80e-48f3-9102-1334e1de72f4" providerId="ADAL" clId="{79B71D28-27C5-4EF8-BCA6-CEEBD1546484}" dt="2024-02-26T02:40:29.982" v="4242" actId="1076"/>
          <ac:picMkLst>
            <pc:docMk/>
            <pc:sldMk cId="68889054" sldId="341"/>
            <ac:picMk id="166" creationId="{B838E480-571F-B338-E8DF-A1A5E1E5C9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92A06FF-1A7B-4333-89C1-BF084E05AEAD}" type="datetimeFigureOut">
              <a:rPr lang="en-US" smtClean="0"/>
              <a:t>2/25/2024</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E1723B4A-87D4-4A59-A75E-139EA8A2C001}" type="slidenum">
              <a:rPr lang="en-US" smtClean="0"/>
              <a:t>‹#›</a:t>
            </a:fld>
            <a:endParaRPr lang="en-US"/>
          </a:p>
        </p:txBody>
      </p:sp>
    </p:spTree>
    <p:extLst>
      <p:ext uri="{BB962C8B-B14F-4D97-AF65-F5344CB8AC3E}">
        <p14:creationId xmlns:p14="http://schemas.microsoft.com/office/powerpoint/2010/main" val="253655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to introduce speakers</a:t>
            </a:r>
          </a:p>
        </p:txBody>
      </p:sp>
      <p:sp>
        <p:nvSpPr>
          <p:cNvPr id="4" name="Slide Number Placeholder 3"/>
          <p:cNvSpPr>
            <a:spLocks noGrp="1"/>
          </p:cNvSpPr>
          <p:nvPr>
            <p:ph type="sldNum" sz="quarter" idx="5"/>
          </p:nvPr>
        </p:nvSpPr>
        <p:spPr/>
        <p:txBody>
          <a:bodyPr/>
          <a:lstStyle/>
          <a:p>
            <a:fld id="{E1723B4A-87D4-4A59-A75E-139EA8A2C001}" type="slidenum">
              <a:rPr lang="en-US" smtClean="0"/>
              <a:t>2</a:t>
            </a:fld>
            <a:endParaRPr lang="en-US"/>
          </a:p>
        </p:txBody>
      </p:sp>
    </p:spTree>
    <p:extLst>
      <p:ext uri="{BB962C8B-B14F-4D97-AF65-F5344CB8AC3E}">
        <p14:creationId xmlns:p14="http://schemas.microsoft.com/office/powerpoint/2010/main" val="111311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E1723B4A-87D4-4A59-A75E-139EA8A2C001}" type="slidenum">
              <a:rPr lang="en-US" smtClean="0"/>
              <a:t>11</a:t>
            </a:fld>
            <a:endParaRPr lang="en-US"/>
          </a:p>
        </p:txBody>
      </p:sp>
    </p:spTree>
    <p:extLst>
      <p:ext uri="{BB962C8B-B14F-4D97-AF65-F5344CB8AC3E}">
        <p14:creationId xmlns:p14="http://schemas.microsoft.com/office/powerpoint/2010/main" val="166978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E1723B4A-87D4-4A59-A75E-139EA8A2C001}" type="slidenum">
              <a:rPr lang="en-US" smtClean="0"/>
              <a:t>12</a:t>
            </a:fld>
            <a:endParaRPr lang="en-US"/>
          </a:p>
        </p:txBody>
      </p:sp>
    </p:spTree>
    <p:extLst>
      <p:ext uri="{BB962C8B-B14F-4D97-AF65-F5344CB8AC3E}">
        <p14:creationId xmlns:p14="http://schemas.microsoft.com/office/powerpoint/2010/main" val="249211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E1723B4A-87D4-4A59-A75E-139EA8A2C001}" type="slidenum">
              <a:rPr lang="en-US" smtClean="0"/>
              <a:t>13</a:t>
            </a:fld>
            <a:endParaRPr lang="en-US"/>
          </a:p>
        </p:txBody>
      </p:sp>
    </p:spTree>
    <p:extLst>
      <p:ext uri="{BB962C8B-B14F-4D97-AF65-F5344CB8AC3E}">
        <p14:creationId xmlns:p14="http://schemas.microsoft.com/office/powerpoint/2010/main" val="179745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E1723B4A-87D4-4A59-A75E-139EA8A2C001}" type="slidenum">
              <a:rPr lang="en-US" smtClean="0"/>
              <a:t>14</a:t>
            </a:fld>
            <a:endParaRPr lang="en-US"/>
          </a:p>
        </p:txBody>
      </p:sp>
    </p:spTree>
    <p:extLst>
      <p:ext uri="{BB962C8B-B14F-4D97-AF65-F5344CB8AC3E}">
        <p14:creationId xmlns:p14="http://schemas.microsoft.com/office/powerpoint/2010/main" val="4239751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approach was to form a committee to shepherd the work onward following publication of the initiative document.</a:t>
            </a:r>
          </a:p>
          <a:p>
            <a:endParaRPr lang="en-US" dirty="0"/>
          </a:p>
        </p:txBody>
      </p:sp>
      <p:sp>
        <p:nvSpPr>
          <p:cNvPr id="4" name="Slide Number Placeholder 3"/>
          <p:cNvSpPr>
            <a:spLocks noGrp="1"/>
          </p:cNvSpPr>
          <p:nvPr>
            <p:ph type="sldNum" sz="quarter" idx="5"/>
          </p:nvPr>
        </p:nvSpPr>
        <p:spPr/>
        <p:txBody>
          <a:bodyPr/>
          <a:lstStyle/>
          <a:p>
            <a:fld id="{E1723B4A-87D4-4A59-A75E-139EA8A2C001}" type="slidenum">
              <a:rPr lang="en-US" smtClean="0"/>
              <a:t>15</a:t>
            </a:fld>
            <a:endParaRPr lang="en-US"/>
          </a:p>
        </p:txBody>
      </p:sp>
    </p:spTree>
    <p:extLst>
      <p:ext uri="{BB962C8B-B14F-4D97-AF65-F5344CB8AC3E}">
        <p14:creationId xmlns:p14="http://schemas.microsoft.com/office/powerpoint/2010/main" val="61350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E1723B4A-87D4-4A59-A75E-139EA8A2C001}" type="slidenum">
              <a:rPr lang="en-US" smtClean="0"/>
              <a:t>16</a:t>
            </a:fld>
            <a:endParaRPr lang="en-US"/>
          </a:p>
        </p:txBody>
      </p:sp>
    </p:spTree>
    <p:extLst>
      <p:ext uri="{BB962C8B-B14F-4D97-AF65-F5344CB8AC3E}">
        <p14:creationId xmlns:p14="http://schemas.microsoft.com/office/powerpoint/2010/main" val="189075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to introduce speakers</a:t>
            </a:r>
          </a:p>
        </p:txBody>
      </p:sp>
      <p:sp>
        <p:nvSpPr>
          <p:cNvPr id="4" name="Slide Number Placeholder 3"/>
          <p:cNvSpPr>
            <a:spLocks noGrp="1"/>
          </p:cNvSpPr>
          <p:nvPr>
            <p:ph type="sldNum" sz="quarter" idx="5"/>
          </p:nvPr>
        </p:nvSpPr>
        <p:spPr/>
        <p:txBody>
          <a:bodyPr/>
          <a:lstStyle/>
          <a:p>
            <a:fld id="{E1723B4A-87D4-4A59-A75E-139EA8A2C001}" type="slidenum">
              <a:rPr lang="en-US" smtClean="0"/>
              <a:t>17</a:t>
            </a:fld>
            <a:endParaRPr lang="en-US"/>
          </a:p>
        </p:txBody>
      </p:sp>
    </p:spTree>
    <p:extLst>
      <p:ext uri="{BB962C8B-B14F-4D97-AF65-F5344CB8AC3E}">
        <p14:creationId xmlns:p14="http://schemas.microsoft.com/office/powerpoint/2010/main" val="346809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E1723B4A-87D4-4A59-A75E-139EA8A2C001}" type="slidenum">
              <a:rPr lang="en-US" smtClean="0"/>
              <a:t>3</a:t>
            </a:fld>
            <a:endParaRPr lang="en-US"/>
          </a:p>
        </p:txBody>
      </p:sp>
    </p:spTree>
    <p:extLst>
      <p:ext uri="{BB962C8B-B14F-4D97-AF65-F5344CB8AC3E}">
        <p14:creationId xmlns:p14="http://schemas.microsoft.com/office/powerpoint/2010/main" val="25867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E1723B4A-87D4-4A59-A75E-139EA8A2C001}" type="slidenum">
              <a:rPr lang="en-US" smtClean="0"/>
              <a:t>4</a:t>
            </a:fld>
            <a:endParaRPr lang="en-US"/>
          </a:p>
        </p:txBody>
      </p:sp>
    </p:spTree>
    <p:extLst>
      <p:ext uri="{BB962C8B-B14F-4D97-AF65-F5344CB8AC3E}">
        <p14:creationId xmlns:p14="http://schemas.microsoft.com/office/powerpoint/2010/main" val="32085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E1723B4A-87D4-4A59-A75E-139EA8A2C001}" type="slidenum">
              <a:rPr lang="en-US" smtClean="0"/>
              <a:t>5</a:t>
            </a:fld>
            <a:endParaRPr lang="en-US"/>
          </a:p>
        </p:txBody>
      </p:sp>
    </p:spTree>
    <p:extLst>
      <p:ext uri="{BB962C8B-B14F-4D97-AF65-F5344CB8AC3E}">
        <p14:creationId xmlns:p14="http://schemas.microsoft.com/office/powerpoint/2010/main" val="427176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E1723B4A-87D4-4A59-A75E-139EA8A2C001}" type="slidenum">
              <a:rPr lang="en-US" smtClean="0"/>
              <a:t>6</a:t>
            </a:fld>
            <a:endParaRPr lang="en-US"/>
          </a:p>
        </p:txBody>
      </p:sp>
    </p:spTree>
    <p:extLst>
      <p:ext uri="{BB962C8B-B14F-4D97-AF65-F5344CB8AC3E}">
        <p14:creationId xmlns:p14="http://schemas.microsoft.com/office/powerpoint/2010/main" val="256570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E1723B4A-87D4-4A59-A75E-139EA8A2C001}" type="slidenum">
              <a:rPr lang="en-US" smtClean="0"/>
              <a:t>7</a:t>
            </a:fld>
            <a:endParaRPr lang="en-US"/>
          </a:p>
        </p:txBody>
      </p:sp>
    </p:spTree>
    <p:extLst>
      <p:ext uri="{BB962C8B-B14F-4D97-AF65-F5344CB8AC3E}">
        <p14:creationId xmlns:p14="http://schemas.microsoft.com/office/powerpoint/2010/main" val="366981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E1723B4A-87D4-4A59-A75E-139EA8A2C001}" type="slidenum">
              <a:rPr lang="en-US" smtClean="0"/>
              <a:t>8</a:t>
            </a:fld>
            <a:endParaRPr lang="en-US"/>
          </a:p>
        </p:txBody>
      </p:sp>
    </p:spTree>
    <p:extLst>
      <p:ext uri="{BB962C8B-B14F-4D97-AF65-F5344CB8AC3E}">
        <p14:creationId xmlns:p14="http://schemas.microsoft.com/office/powerpoint/2010/main" val="338334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E1723B4A-87D4-4A59-A75E-139EA8A2C001}" type="slidenum">
              <a:rPr lang="en-US" smtClean="0"/>
              <a:t>9</a:t>
            </a:fld>
            <a:endParaRPr lang="en-US"/>
          </a:p>
        </p:txBody>
      </p:sp>
    </p:spTree>
    <p:extLst>
      <p:ext uri="{BB962C8B-B14F-4D97-AF65-F5344CB8AC3E}">
        <p14:creationId xmlns:p14="http://schemas.microsoft.com/office/powerpoint/2010/main" val="33223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approach was to form a committee to shepherd the work onward following publication of the initiative document.</a:t>
            </a:r>
          </a:p>
          <a:p>
            <a:endParaRPr lang="en-US" dirty="0"/>
          </a:p>
        </p:txBody>
      </p:sp>
      <p:sp>
        <p:nvSpPr>
          <p:cNvPr id="4" name="Slide Number Placeholder 3"/>
          <p:cNvSpPr>
            <a:spLocks noGrp="1"/>
          </p:cNvSpPr>
          <p:nvPr>
            <p:ph type="sldNum" sz="quarter" idx="5"/>
          </p:nvPr>
        </p:nvSpPr>
        <p:spPr/>
        <p:txBody>
          <a:bodyPr/>
          <a:lstStyle/>
          <a:p>
            <a:fld id="{E1723B4A-87D4-4A59-A75E-139EA8A2C001}" type="slidenum">
              <a:rPr lang="en-US" smtClean="0"/>
              <a:t>10</a:t>
            </a:fld>
            <a:endParaRPr lang="en-US"/>
          </a:p>
        </p:txBody>
      </p:sp>
    </p:spTree>
    <p:extLst>
      <p:ext uri="{BB962C8B-B14F-4D97-AF65-F5344CB8AC3E}">
        <p14:creationId xmlns:p14="http://schemas.microsoft.com/office/powerpoint/2010/main" val="3826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B6198-25C2-4BD4-BB21-1DD9A8AE4972}" type="datetimeFigureOut">
              <a:rPr lang="en-US" smtClean="0"/>
              <a:pPr/>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82290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B6198-25C2-4BD4-BB21-1DD9A8AE4972}" type="datetimeFigureOut">
              <a:rPr lang="en-US" smtClean="0"/>
              <a:pPr/>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371438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B6198-25C2-4BD4-BB21-1DD9A8AE4972}" type="datetimeFigureOut">
              <a:rPr lang="en-US" smtClean="0"/>
              <a:pPr/>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46583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69B6198-25C2-4BD4-BB21-1DD9A8AE4972}"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40536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69B6198-25C2-4BD4-BB21-1DD9A8AE4972}"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55590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B6198-25C2-4BD4-BB21-1DD9A8AE4972}"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381346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B6198-25C2-4BD4-BB21-1DD9A8AE4972}"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71223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600" b="1"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4C2E7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B6198-25C2-4BD4-BB21-1DD9A8AE4972}"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76153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B6198-25C2-4BD4-BB21-1DD9A8AE4972}"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2406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B6198-25C2-4BD4-BB21-1DD9A8AE4972}"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152669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B6198-25C2-4BD4-BB21-1DD9A8AE4972}"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4640C-71D3-4B08-A354-299A5EF28B09}" type="slidenum">
              <a:rPr lang="en-US" smtClean="0"/>
              <a:pPr/>
              <a:t>‹#›</a:t>
            </a:fld>
            <a:endParaRPr lang="en-US"/>
          </a:p>
        </p:txBody>
      </p:sp>
    </p:spTree>
    <p:extLst>
      <p:ext uri="{BB962C8B-B14F-4D97-AF65-F5344CB8AC3E}">
        <p14:creationId xmlns:p14="http://schemas.microsoft.com/office/powerpoint/2010/main" val="216417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0200" y="283601"/>
            <a:ext cx="7156246" cy="1190891"/>
          </a:xfrm>
          <a:prstGeom prst="rect">
            <a:avLst/>
          </a:prstGeom>
        </p:spPr>
        <p:txBody>
          <a:bodyPr wrap="square" lIns="0" tIns="0" rIns="0" bIns="0">
            <a:spAutoFit/>
          </a:bodyPr>
          <a:lstStyle>
            <a:lvl1pPr>
              <a:defRPr sz="290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1432052" y="1644725"/>
            <a:ext cx="5234940" cy="3319779"/>
          </a:xfrm>
          <a:prstGeom prst="rect">
            <a:avLst/>
          </a:prstGeom>
        </p:spPr>
        <p:txBody>
          <a:bodyPr wrap="square" lIns="0" tIns="0" rIns="0" bIns="0">
            <a:spAutoFit/>
          </a:bodyPr>
          <a:lstStyle>
            <a:lvl1pPr>
              <a:defRPr sz="1600" b="1"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70"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D8BD707-D9CF-40AE-B4C6-C98DA3205C09}" type="datetimeFigureOut">
              <a:rPr lang="en-US" smtClean="0"/>
              <a:t>2/25/2024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068752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aarp.org/event/63d21aaf-e142-4dd3-aa27-9abfe3e82dae/summary?locale=en"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289" y="0"/>
            <a:ext cx="7783195" cy="7028180"/>
            <a:chOff x="-5289" y="0"/>
            <a:chExt cx="7783195" cy="7028180"/>
          </a:xfrm>
        </p:grpSpPr>
        <p:sp>
          <p:nvSpPr>
            <p:cNvPr id="3" name="object 3"/>
            <p:cNvSpPr/>
            <p:nvPr/>
          </p:nvSpPr>
          <p:spPr>
            <a:xfrm>
              <a:off x="0" y="0"/>
              <a:ext cx="7772400" cy="7023100"/>
            </a:xfrm>
            <a:custGeom>
              <a:avLst/>
              <a:gdLst/>
              <a:ahLst/>
              <a:cxnLst/>
              <a:rect l="l" t="t" r="r" b="b"/>
              <a:pathLst>
                <a:path w="7772400" h="7023100">
                  <a:moveTo>
                    <a:pt x="7772400" y="0"/>
                  </a:moveTo>
                  <a:lnTo>
                    <a:pt x="0" y="0"/>
                  </a:lnTo>
                  <a:lnTo>
                    <a:pt x="0" y="7022592"/>
                  </a:lnTo>
                  <a:lnTo>
                    <a:pt x="7772400" y="7022592"/>
                  </a:lnTo>
                  <a:lnTo>
                    <a:pt x="7772400" y="0"/>
                  </a:lnTo>
                  <a:close/>
                </a:path>
              </a:pathLst>
            </a:custGeom>
            <a:solidFill>
              <a:srgbClr val="391432"/>
            </a:solidFill>
          </p:spPr>
          <p:txBody>
            <a:bodyPr wrap="square" lIns="0" tIns="0" rIns="0" bIns="0" rtlCol="0"/>
            <a:lstStyle/>
            <a:p>
              <a:endParaRPr/>
            </a:p>
          </p:txBody>
        </p:sp>
        <p:sp>
          <p:nvSpPr>
            <p:cNvPr id="4" name="object 4"/>
            <p:cNvSpPr/>
            <p:nvPr/>
          </p:nvSpPr>
          <p:spPr>
            <a:xfrm>
              <a:off x="0" y="880195"/>
              <a:ext cx="7772400" cy="6142990"/>
            </a:xfrm>
            <a:custGeom>
              <a:avLst/>
              <a:gdLst/>
              <a:ahLst/>
              <a:cxnLst/>
              <a:rect l="l" t="t" r="r" b="b"/>
              <a:pathLst>
                <a:path w="7772400" h="6142990">
                  <a:moveTo>
                    <a:pt x="7772400" y="0"/>
                  </a:moveTo>
                  <a:lnTo>
                    <a:pt x="0" y="220040"/>
                  </a:lnTo>
                  <a:lnTo>
                    <a:pt x="0" y="6142393"/>
                  </a:lnTo>
                  <a:lnTo>
                    <a:pt x="7772400" y="6142393"/>
                  </a:lnTo>
                  <a:lnTo>
                    <a:pt x="7772400" y="0"/>
                  </a:lnTo>
                  <a:close/>
                </a:path>
              </a:pathLst>
            </a:custGeom>
            <a:solidFill>
              <a:srgbClr val="4C2E71"/>
            </a:solidFill>
          </p:spPr>
          <p:txBody>
            <a:bodyPr wrap="square" lIns="0" tIns="0" rIns="0" bIns="0" rtlCol="0"/>
            <a:lstStyle/>
            <a:p>
              <a:endParaRPr/>
            </a:p>
          </p:txBody>
        </p:sp>
        <p:pic>
          <p:nvPicPr>
            <p:cNvPr id="5" name="object 5"/>
            <p:cNvPicPr/>
            <p:nvPr/>
          </p:nvPicPr>
          <p:blipFill>
            <a:blip r:embed="rId2" cstate="print"/>
            <a:stretch>
              <a:fillRect/>
            </a:stretch>
          </p:blipFill>
          <p:spPr>
            <a:xfrm>
              <a:off x="-5289" y="1011848"/>
              <a:ext cx="7782979" cy="6016033"/>
            </a:xfrm>
            <a:prstGeom prst="rect">
              <a:avLst/>
            </a:prstGeom>
          </p:spPr>
        </p:pic>
        <p:sp>
          <p:nvSpPr>
            <p:cNvPr id="6" name="object 6"/>
            <p:cNvSpPr/>
            <p:nvPr/>
          </p:nvSpPr>
          <p:spPr>
            <a:xfrm>
              <a:off x="0" y="0"/>
              <a:ext cx="7772400" cy="1180465"/>
            </a:xfrm>
            <a:custGeom>
              <a:avLst/>
              <a:gdLst/>
              <a:ahLst/>
              <a:cxnLst/>
              <a:rect l="l" t="t" r="r" b="b"/>
              <a:pathLst>
                <a:path w="7772400" h="1180465">
                  <a:moveTo>
                    <a:pt x="7772400" y="0"/>
                  </a:moveTo>
                  <a:lnTo>
                    <a:pt x="0" y="0"/>
                  </a:lnTo>
                  <a:lnTo>
                    <a:pt x="0" y="1139070"/>
                  </a:lnTo>
                  <a:lnTo>
                    <a:pt x="7772400" y="1180466"/>
                  </a:lnTo>
                  <a:lnTo>
                    <a:pt x="7772400" y="0"/>
                  </a:lnTo>
                  <a:close/>
                </a:path>
              </a:pathLst>
            </a:custGeom>
            <a:solidFill>
              <a:srgbClr val="4C2E71"/>
            </a:solidFill>
          </p:spPr>
          <p:txBody>
            <a:bodyPr wrap="square" lIns="0" tIns="0" rIns="0" bIns="0" rtlCol="0"/>
            <a:lstStyle/>
            <a:p>
              <a:endParaRPr/>
            </a:p>
          </p:txBody>
        </p:sp>
      </p:grpSp>
      <p:sp>
        <p:nvSpPr>
          <p:cNvPr id="7" name="object 7"/>
          <p:cNvSpPr/>
          <p:nvPr/>
        </p:nvSpPr>
        <p:spPr>
          <a:xfrm>
            <a:off x="0" y="9601200"/>
            <a:ext cx="7772400" cy="457200"/>
          </a:xfrm>
          <a:custGeom>
            <a:avLst/>
            <a:gdLst/>
            <a:ahLst/>
            <a:cxnLst/>
            <a:rect l="l" t="t" r="r" b="b"/>
            <a:pathLst>
              <a:path w="7772400" h="457200">
                <a:moveTo>
                  <a:pt x="7772400" y="0"/>
                </a:moveTo>
                <a:lnTo>
                  <a:pt x="0" y="0"/>
                </a:lnTo>
                <a:lnTo>
                  <a:pt x="0" y="457200"/>
                </a:lnTo>
                <a:lnTo>
                  <a:pt x="7772400" y="457200"/>
                </a:lnTo>
                <a:lnTo>
                  <a:pt x="7772400" y="0"/>
                </a:lnTo>
                <a:close/>
              </a:path>
            </a:pathLst>
          </a:custGeom>
          <a:solidFill>
            <a:srgbClr val="4C2E71"/>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59298" rIns="0" bIns="0" rtlCol="0">
            <a:spAutoFit/>
          </a:bodyPr>
          <a:lstStyle/>
          <a:p>
            <a:pPr marL="180975">
              <a:lnSpc>
                <a:spcPct val="100000"/>
              </a:lnSpc>
              <a:spcBef>
                <a:spcPts val="100"/>
              </a:spcBef>
            </a:pPr>
            <a:r>
              <a:rPr sz="3600" dirty="0">
                <a:solidFill>
                  <a:srgbClr val="EEC91A"/>
                </a:solidFill>
                <a:latin typeface="Calibri"/>
                <a:cs typeface="Calibri"/>
              </a:rPr>
              <a:t>Aﬀordable</a:t>
            </a:r>
            <a:r>
              <a:rPr sz="3600" spc="-100" dirty="0">
                <a:solidFill>
                  <a:srgbClr val="EEC91A"/>
                </a:solidFill>
                <a:latin typeface="Calibri"/>
                <a:cs typeface="Calibri"/>
              </a:rPr>
              <a:t> </a:t>
            </a:r>
            <a:r>
              <a:rPr sz="3600" dirty="0">
                <a:solidFill>
                  <a:srgbClr val="EEC91A"/>
                </a:solidFill>
                <a:latin typeface="Calibri"/>
                <a:cs typeface="Calibri"/>
              </a:rPr>
              <a:t>Housing</a:t>
            </a:r>
            <a:r>
              <a:rPr sz="3600" spc="-100" dirty="0">
                <a:solidFill>
                  <a:srgbClr val="EEC91A"/>
                </a:solidFill>
                <a:latin typeface="Calibri"/>
                <a:cs typeface="Calibri"/>
              </a:rPr>
              <a:t> </a:t>
            </a:r>
            <a:r>
              <a:rPr sz="3600" dirty="0">
                <a:solidFill>
                  <a:srgbClr val="EEC91A"/>
                </a:solidFill>
                <a:latin typeface="Calibri"/>
                <a:cs typeface="Calibri"/>
              </a:rPr>
              <a:t>for</a:t>
            </a:r>
            <a:r>
              <a:rPr sz="3600" spc="-100" dirty="0">
                <a:solidFill>
                  <a:srgbClr val="EEC91A"/>
                </a:solidFill>
                <a:latin typeface="Calibri"/>
                <a:cs typeface="Calibri"/>
              </a:rPr>
              <a:t> </a:t>
            </a:r>
            <a:r>
              <a:rPr sz="3600" spc="-10" dirty="0">
                <a:solidFill>
                  <a:srgbClr val="EEC91A"/>
                </a:solidFill>
                <a:latin typeface="Calibri"/>
                <a:cs typeface="Calibri"/>
              </a:rPr>
              <a:t>Older</a:t>
            </a:r>
            <a:r>
              <a:rPr sz="3600" spc="-100" dirty="0">
                <a:solidFill>
                  <a:srgbClr val="EEC91A"/>
                </a:solidFill>
                <a:latin typeface="Calibri"/>
                <a:cs typeface="Calibri"/>
              </a:rPr>
              <a:t> </a:t>
            </a:r>
            <a:r>
              <a:rPr sz="3600" spc="-10" dirty="0">
                <a:solidFill>
                  <a:srgbClr val="EEC91A"/>
                </a:solidFill>
                <a:latin typeface="Calibri"/>
                <a:cs typeface="Calibri"/>
              </a:rPr>
              <a:t>Adults</a:t>
            </a:r>
            <a:endParaRPr sz="3600" dirty="0">
              <a:latin typeface="Calibri"/>
              <a:cs typeface="Calibri"/>
            </a:endParaRPr>
          </a:p>
        </p:txBody>
      </p:sp>
      <p:sp>
        <p:nvSpPr>
          <p:cNvPr id="9" name="object 9"/>
          <p:cNvSpPr txBox="1"/>
          <p:nvPr/>
        </p:nvSpPr>
        <p:spPr>
          <a:xfrm>
            <a:off x="1014026" y="7177449"/>
            <a:ext cx="5744845" cy="1031240"/>
          </a:xfrm>
          <a:prstGeom prst="rect">
            <a:avLst/>
          </a:prstGeom>
        </p:spPr>
        <p:txBody>
          <a:bodyPr vert="horz" wrap="square" lIns="0" tIns="12700" rIns="0" bIns="0" rtlCol="0">
            <a:spAutoFit/>
          </a:bodyPr>
          <a:lstStyle/>
          <a:p>
            <a:pPr marL="12700" marR="5080" algn="ctr">
              <a:lnSpc>
                <a:spcPct val="100000"/>
              </a:lnSpc>
              <a:spcBef>
                <a:spcPts val="100"/>
              </a:spcBef>
            </a:pPr>
            <a:r>
              <a:rPr sz="2200" b="1" spc="50" dirty="0">
                <a:solidFill>
                  <a:srgbClr val="231F20"/>
                </a:solidFill>
                <a:latin typeface="Calibri"/>
                <a:cs typeface="Calibri"/>
              </a:rPr>
              <a:t>An</a:t>
            </a:r>
            <a:r>
              <a:rPr sz="2200" b="1" spc="65" dirty="0">
                <a:solidFill>
                  <a:srgbClr val="231F20"/>
                </a:solidFill>
                <a:latin typeface="Calibri"/>
                <a:cs typeface="Calibri"/>
              </a:rPr>
              <a:t> </a:t>
            </a:r>
            <a:r>
              <a:rPr sz="2200" b="1" dirty="0">
                <a:solidFill>
                  <a:srgbClr val="231F20"/>
                </a:solidFill>
                <a:latin typeface="Calibri"/>
                <a:cs typeface="Calibri"/>
              </a:rPr>
              <a:t>Initiative</a:t>
            </a:r>
            <a:r>
              <a:rPr sz="2200" b="1" spc="65" dirty="0">
                <a:solidFill>
                  <a:srgbClr val="231F20"/>
                </a:solidFill>
                <a:latin typeface="Calibri"/>
                <a:cs typeface="Calibri"/>
              </a:rPr>
              <a:t> </a:t>
            </a:r>
            <a:r>
              <a:rPr sz="2200" b="1" dirty="0">
                <a:solidFill>
                  <a:srgbClr val="231F20"/>
                </a:solidFill>
                <a:latin typeface="Calibri"/>
                <a:cs typeface="Calibri"/>
              </a:rPr>
              <a:t>of</a:t>
            </a:r>
            <a:r>
              <a:rPr sz="2200" b="1" spc="65" dirty="0">
                <a:solidFill>
                  <a:srgbClr val="231F20"/>
                </a:solidFill>
                <a:latin typeface="Calibri"/>
                <a:cs typeface="Calibri"/>
              </a:rPr>
              <a:t> </a:t>
            </a:r>
            <a:r>
              <a:rPr sz="2200" b="1" dirty="0">
                <a:solidFill>
                  <a:srgbClr val="231F20"/>
                </a:solidFill>
                <a:latin typeface="Calibri"/>
                <a:cs typeface="Calibri"/>
              </a:rPr>
              <a:t>the</a:t>
            </a:r>
            <a:r>
              <a:rPr sz="2200" b="1" spc="-40" dirty="0">
                <a:solidFill>
                  <a:srgbClr val="231F20"/>
                </a:solidFill>
                <a:latin typeface="Calibri"/>
                <a:cs typeface="Calibri"/>
              </a:rPr>
              <a:t> </a:t>
            </a:r>
            <a:r>
              <a:rPr sz="2200" b="1" dirty="0">
                <a:solidFill>
                  <a:srgbClr val="231F20"/>
                </a:solidFill>
                <a:latin typeface="Calibri"/>
                <a:cs typeface="Calibri"/>
              </a:rPr>
              <a:t>Tucson</a:t>
            </a:r>
            <a:r>
              <a:rPr sz="2200" b="1" spc="70" dirty="0">
                <a:solidFill>
                  <a:srgbClr val="231F20"/>
                </a:solidFill>
                <a:latin typeface="Calibri"/>
                <a:cs typeface="Calibri"/>
              </a:rPr>
              <a:t> Housing</a:t>
            </a:r>
            <a:r>
              <a:rPr sz="2200" b="1" spc="65" dirty="0">
                <a:solidFill>
                  <a:srgbClr val="231F20"/>
                </a:solidFill>
                <a:latin typeface="Calibri"/>
                <a:cs typeface="Calibri"/>
              </a:rPr>
              <a:t> </a:t>
            </a:r>
            <a:r>
              <a:rPr sz="2200" b="1" spc="-10" dirty="0">
                <a:solidFill>
                  <a:srgbClr val="231F20"/>
                </a:solidFill>
                <a:latin typeface="Calibri"/>
                <a:cs typeface="Calibri"/>
              </a:rPr>
              <a:t>Foundation, </a:t>
            </a:r>
            <a:r>
              <a:rPr sz="2200" b="1" spc="50" dirty="0">
                <a:solidFill>
                  <a:srgbClr val="231F20"/>
                </a:solidFill>
                <a:latin typeface="Calibri"/>
                <a:cs typeface="Calibri"/>
              </a:rPr>
              <a:t>AARP</a:t>
            </a:r>
            <a:r>
              <a:rPr sz="2200" b="1" spc="60" dirty="0">
                <a:solidFill>
                  <a:srgbClr val="231F20"/>
                </a:solidFill>
                <a:latin typeface="Calibri"/>
                <a:cs typeface="Calibri"/>
              </a:rPr>
              <a:t> </a:t>
            </a:r>
            <a:r>
              <a:rPr sz="2200" b="1" dirty="0">
                <a:solidFill>
                  <a:srgbClr val="231F20"/>
                </a:solidFill>
                <a:latin typeface="Calibri"/>
                <a:cs typeface="Calibri"/>
              </a:rPr>
              <a:t>Arizona,</a:t>
            </a:r>
            <a:r>
              <a:rPr sz="2200" b="1" spc="75" dirty="0">
                <a:solidFill>
                  <a:srgbClr val="231F20"/>
                </a:solidFill>
                <a:latin typeface="Calibri"/>
                <a:cs typeface="Calibri"/>
              </a:rPr>
              <a:t> </a:t>
            </a:r>
            <a:r>
              <a:rPr sz="2200" b="1" dirty="0">
                <a:solidFill>
                  <a:srgbClr val="231F20"/>
                </a:solidFill>
                <a:latin typeface="Calibri"/>
                <a:cs typeface="Calibri"/>
              </a:rPr>
              <a:t>the</a:t>
            </a:r>
            <a:r>
              <a:rPr sz="2200" b="1" spc="75" dirty="0">
                <a:solidFill>
                  <a:srgbClr val="231F20"/>
                </a:solidFill>
                <a:latin typeface="Calibri"/>
                <a:cs typeface="Calibri"/>
              </a:rPr>
              <a:t> </a:t>
            </a:r>
            <a:r>
              <a:rPr sz="2200" b="1" dirty="0">
                <a:solidFill>
                  <a:srgbClr val="231F20"/>
                </a:solidFill>
                <a:latin typeface="Calibri"/>
                <a:cs typeface="Calibri"/>
              </a:rPr>
              <a:t>United</a:t>
            </a:r>
            <a:r>
              <a:rPr sz="2200" b="1" spc="-25" dirty="0">
                <a:solidFill>
                  <a:srgbClr val="231F20"/>
                </a:solidFill>
                <a:latin typeface="Calibri"/>
                <a:cs typeface="Calibri"/>
              </a:rPr>
              <a:t> </a:t>
            </a:r>
            <a:r>
              <a:rPr sz="2200" b="1" spc="-35" dirty="0">
                <a:solidFill>
                  <a:srgbClr val="231F20"/>
                </a:solidFill>
                <a:latin typeface="Calibri"/>
                <a:cs typeface="Calibri"/>
              </a:rPr>
              <a:t>Way</a:t>
            </a:r>
            <a:r>
              <a:rPr sz="2200" b="1" spc="70" dirty="0">
                <a:solidFill>
                  <a:srgbClr val="231F20"/>
                </a:solidFill>
                <a:latin typeface="Calibri"/>
                <a:cs typeface="Calibri"/>
              </a:rPr>
              <a:t> </a:t>
            </a:r>
            <a:r>
              <a:rPr sz="2200" b="1" dirty="0">
                <a:solidFill>
                  <a:srgbClr val="231F20"/>
                </a:solidFill>
                <a:latin typeface="Calibri"/>
                <a:cs typeface="Calibri"/>
              </a:rPr>
              <a:t>of</a:t>
            </a:r>
            <a:r>
              <a:rPr sz="2200" b="1" spc="-30" dirty="0">
                <a:solidFill>
                  <a:srgbClr val="231F20"/>
                </a:solidFill>
                <a:latin typeface="Calibri"/>
                <a:cs typeface="Calibri"/>
              </a:rPr>
              <a:t> </a:t>
            </a:r>
            <a:r>
              <a:rPr sz="2200" b="1" dirty="0">
                <a:solidFill>
                  <a:srgbClr val="231F20"/>
                </a:solidFill>
                <a:latin typeface="Calibri"/>
                <a:cs typeface="Calibri"/>
              </a:rPr>
              <a:t>Tucson</a:t>
            </a:r>
            <a:r>
              <a:rPr sz="2200" b="1" spc="75" dirty="0">
                <a:solidFill>
                  <a:srgbClr val="231F20"/>
                </a:solidFill>
                <a:latin typeface="Calibri"/>
                <a:cs typeface="Calibri"/>
              </a:rPr>
              <a:t> </a:t>
            </a:r>
            <a:r>
              <a:rPr sz="2200" b="1" spc="40" dirty="0">
                <a:solidFill>
                  <a:srgbClr val="231F20"/>
                </a:solidFill>
                <a:latin typeface="Calibri"/>
                <a:cs typeface="Calibri"/>
              </a:rPr>
              <a:t>and </a:t>
            </a:r>
            <a:r>
              <a:rPr sz="2200" b="1" dirty="0">
                <a:solidFill>
                  <a:srgbClr val="231F20"/>
                </a:solidFill>
                <a:latin typeface="Calibri"/>
                <a:cs typeface="Calibri"/>
              </a:rPr>
              <a:t>Southern</a:t>
            </a:r>
            <a:r>
              <a:rPr sz="2200" b="1" spc="190" dirty="0">
                <a:solidFill>
                  <a:srgbClr val="231F20"/>
                </a:solidFill>
                <a:latin typeface="Calibri"/>
                <a:cs typeface="Calibri"/>
              </a:rPr>
              <a:t> </a:t>
            </a:r>
            <a:r>
              <a:rPr sz="2200" b="1" dirty="0">
                <a:solidFill>
                  <a:srgbClr val="231F20"/>
                </a:solidFill>
                <a:latin typeface="Calibri"/>
                <a:cs typeface="Calibri"/>
              </a:rPr>
              <a:t>Arizona</a:t>
            </a:r>
            <a:r>
              <a:rPr sz="2200" b="1" spc="190" dirty="0">
                <a:solidFill>
                  <a:srgbClr val="231F20"/>
                </a:solidFill>
                <a:latin typeface="Calibri"/>
                <a:cs typeface="Calibri"/>
              </a:rPr>
              <a:t> </a:t>
            </a:r>
            <a:r>
              <a:rPr sz="2200" b="1" spc="75" dirty="0">
                <a:solidFill>
                  <a:srgbClr val="231F20"/>
                </a:solidFill>
                <a:latin typeface="Calibri"/>
                <a:cs typeface="Calibri"/>
              </a:rPr>
              <a:t>ELDER</a:t>
            </a:r>
            <a:r>
              <a:rPr sz="2200" b="1" spc="195" dirty="0">
                <a:solidFill>
                  <a:srgbClr val="231F20"/>
                </a:solidFill>
                <a:latin typeface="Calibri"/>
                <a:cs typeface="Calibri"/>
              </a:rPr>
              <a:t> </a:t>
            </a:r>
            <a:r>
              <a:rPr sz="2200" b="1" spc="-10" dirty="0">
                <a:solidFill>
                  <a:srgbClr val="231F20"/>
                </a:solidFill>
                <a:latin typeface="Calibri"/>
                <a:cs typeface="Calibri"/>
              </a:rPr>
              <a:t>Alliance</a:t>
            </a:r>
            <a:endParaRPr sz="2200">
              <a:latin typeface="Calibri"/>
              <a:cs typeface="Calibri"/>
            </a:endParaRPr>
          </a:p>
        </p:txBody>
      </p:sp>
      <p:pic>
        <p:nvPicPr>
          <p:cNvPr id="10" name="object 10"/>
          <p:cNvPicPr/>
          <p:nvPr/>
        </p:nvPicPr>
        <p:blipFill>
          <a:blip r:embed="rId3" cstate="print"/>
          <a:stretch>
            <a:fillRect/>
          </a:stretch>
        </p:blipFill>
        <p:spPr>
          <a:xfrm>
            <a:off x="4160872" y="8628024"/>
            <a:ext cx="808611" cy="730783"/>
          </a:xfrm>
          <a:prstGeom prst="rect">
            <a:avLst/>
          </a:prstGeom>
        </p:spPr>
      </p:pic>
      <p:pic>
        <p:nvPicPr>
          <p:cNvPr id="11" name="object 11"/>
          <p:cNvPicPr/>
          <p:nvPr/>
        </p:nvPicPr>
        <p:blipFill>
          <a:blip r:embed="rId4" cstate="print"/>
          <a:stretch>
            <a:fillRect/>
          </a:stretch>
        </p:blipFill>
        <p:spPr>
          <a:xfrm>
            <a:off x="5149748" y="8617464"/>
            <a:ext cx="874267" cy="615114"/>
          </a:xfrm>
          <a:prstGeom prst="rect">
            <a:avLst/>
          </a:prstGeom>
        </p:spPr>
      </p:pic>
      <p:pic>
        <p:nvPicPr>
          <p:cNvPr id="12" name="object 12"/>
          <p:cNvPicPr/>
          <p:nvPr/>
        </p:nvPicPr>
        <p:blipFill>
          <a:blip r:embed="rId5" cstate="print"/>
          <a:stretch>
            <a:fillRect/>
          </a:stretch>
        </p:blipFill>
        <p:spPr>
          <a:xfrm>
            <a:off x="2904859" y="8754202"/>
            <a:ext cx="1039187" cy="399565"/>
          </a:xfrm>
          <a:prstGeom prst="rect">
            <a:avLst/>
          </a:prstGeom>
        </p:spPr>
      </p:pic>
      <p:grpSp>
        <p:nvGrpSpPr>
          <p:cNvPr id="13" name="object 13"/>
          <p:cNvGrpSpPr/>
          <p:nvPr/>
        </p:nvGrpSpPr>
        <p:grpSpPr>
          <a:xfrm>
            <a:off x="1690617" y="8550055"/>
            <a:ext cx="962660" cy="786130"/>
            <a:chOff x="1690617" y="8550055"/>
            <a:chExt cx="962660" cy="786130"/>
          </a:xfrm>
        </p:grpSpPr>
        <p:pic>
          <p:nvPicPr>
            <p:cNvPr id="14" name="object 14"/>
            <p:cNvPicPr/>
            <p:nvPr/>
          </p:nvPicPr>
          <p:blipFill>
            <a:blip r:embed="rId6" cstate="print"/>
            <a:stretch>
              <a:fillRect/>
            </a:stretch>
          </p:blipFill>
          <p:spPr>
            <a:xfrm>
              <a:off x="1761142" y="8550055"/>
              <a:ext cx="837106" cy="537409"/>
            </a:xfrm>
            <a:prstGeom prst="rect">
              <a:avLst/>
            </a:prstGeom>
          </p:spPr>
        </p:pic>
        <p:pic>
          <p:nvPicPr>
            <p:cNvPr id="15" name="object 15"/>
            <p:cNvPicPr/>
            <p:nvPr/>
          </p:nvPicPr>
          <p:blipFill>
            <a:blip r:embed="rId7" cstate="print"/>
            <a:stretch>
              <a:fillRect/>
            </a:stretch>
          </p:blipFill>
          <p:spPr>
            <a:xfrm>
              <a:off x="1690617" y="9129036"/>
              <a:ext cx="962619" cy="20652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09" y="1920287"/>
            <a:ext cx="2236470" cy="2227580"/>
            <a:chOff x="-8509" y="1920287"/>
            <a:chExt cx="2236470" cy="2227580"/>
          </a:xfrm>
        </p:grpSpPr>
        <p:sp>
          <p:nvSpPr>
            <p:cNvPr id="3" name="object 3"/>
            <p:cNvSpPr/>
            <p:nvPr/>
          </p:nvSpPr>
          <p:spPr>
            <a:xfrm>
              <a:off x="0" y="3360559"/>
              <a:ext cx="1362075" cy="778510"/>
            </a:xfrm>
            <a:custGeom>
              <a:avLst/>
              <a:gdLst/>
              <a:ahLst/>
              <a:cxnLst/>
              <a:rect l="l" t="t" r="r" b="b"/>
              <a:pathLst>
                <a:path w="1362075" h="778510">
                  <a:moveTo>
                    <a:pt x="1361909" y="0"/>
                  </a:moveTo>
                  <a:lnTo>
                    <a:pt x="0" y="38557"/>
                  </a:lnTo>
                  <a:lnTo>
                    <a:pt x="0" y="778255"/>
                  </a:lnTo>
                  <a:lnTo>
                    <a:pt x="966736" y="774471"/>
                  </a:lnTo>
                  <a:lnTo>
                    <a:pt x="1361909" y="0"/>
                  </a:lnTo>
                  <a:close/>
                </a:path>
              </a:pathLst>
            </a:custGeom>
            <a:solidFill>
              <a:srgbClr val="C51E20"/>
            </a:solidFill>
          </p:spPr>
          <p:txBody>
            <a:bodyPr wrap="square" lIns="0" tIns="0" rIns="0" bIns="0" rtlCol="0"/>
            <a:lstStyle/>
            <a:p>
              <a:endParaRPr/>
            </a:p>
          </p:txBody>
        </p:sp>
        <p:sp>
          <p:nvSpPr>
            <p:cNvPr id="4" name="object 4"/>
            <p:cNvSpPr/>
            <p:nvPr/>
          </p:nvSpPr>
          <p:spPr>
            <a:xfrm>
              <a:off x="0" y="3360555"/>
              <a:ext cx="1362075" cy="778510"/>
            </a:xfrm>
            <a:custGeom>
              <a:avLst/>
              <a:gdLst/>
              <a:ahLst/>
              <a:cxnLst/>
              <a:rect l="l" t="t" r="r" b="b"/>
              <a:pathLst>
                <a:path w="1362075" h="778510">
                  <a:moveTo>
                    <a:pt x="966732" y="774471"/>
                  </a:moveTo>
                  <a:lnTo>
                    <a:pt x="0" y="778259"/>
                  </a:lnTo>
                </a:path>
                <a:path w="1362075" h="778510">
                  <a:moveTo>
                    <a:pt x="0" y="38557"/>
                  </a:moveTo>
                  <a:lnTo>
                    <a:pt x="1361906" y="0"/>
                  </a:lnTo>
                  <a:lnTo>
                    <a:pt x="966732" y="774471"/>
                  </a:lnTo>
                </a:path>
              </a:pathLst>
            </a:custGeom>
            <a:ln w="17018">
              <a:solidFill>
                <a:srgbClr val="C51E20"/>
              </a:solidFill>
            </a:ln>
          </p:spPr>
          <p:txBody>
            <a:bodyPr wrap="square" lIns="0" tIns="0" rIns="0" bIns="0" rtlCol="0"/>
            <a:lstStyle/>
            <a:p>
              <a:endParaRPr/>
            </a:p>
          </p:txBody>
        </p:sp>
        <p:sp>
          <p:nvSpPr>
            <p:cNvPr id="5" name="object 5"/>
            <p:cNvSpPr/>
            <p:nvPr/>
          </p:nvSpPr>
          <p:spPr>
            <a:xfrm>
              <a:off x="0" y="1983479"/>
              <a:ext cx="469265" cy="1416050"/>
            </a:xfrm>
            <a:custGeom>
              <a:avLst/>
              <a:gdLst/>
              <a:ahLst/>
              <a:cxnLst/>
              <a:rect l="l" t="t" r="r" b="b"/>
              <a:pathLst>
                <a:path w="469265" h="1416050">
                  <a:moveTo>
                    <a:pt x="429133" y="0"/>
                  </a:moveTo>
                  <a:lnTo>
                    <a:pt x="0" y="12141"/>
                  </a:lnTo>
                  <a:lnTo>
                    <a:pt x="0" y="1415630"/>
                  </a:lnTo>
                  <a:lnTo>
                    <a:pt x="468820" y="1402372"/>
                  </a:lnTo>
                  <a:lnTo>
                    <a:pt x="429133" y="0"/>
                  </a:lnTo>
                  <a:close/>
                </a:path>
              </a:pathLst>
            </a:custGeom>
            <a:solidFill>
              <a:srgbClr val="47C5F2"/>
            </a:solidFill>
          </p:spPr>
          <p:txBody>
            <a:bodyPr wrap="square" lIns="0" tIns="0" rIns="0" bIns="0" rtlCol="0"/>
            <a:lstStyle/>
            <a:p>
              <a:endParaRPr/>
            </a:p>
          </p:txBody>
        </p:sp>
        <p:sp>
          <p:nvSpPr>
            <p:cNvPr id="6" name="object 6"/>
            <p:cNvSpPr/>
            <p:nvPr/>
          </p:nvSpPr>
          <p:spPr>
            <a:xfrm>
              <a:off x="0" y="1983482"/>
              <a:ext cx="469265" cy="1416050"/>
            </a:xfrm>
            <a:custGeom>
              <a:avLst/>
              <a:gdLst/>
              <a:ahLst/>
              <a:cxnLst/>
              <a:rect l="l" t="t" r="r" b="b"/>
              <a:pathLst>
                <a:path w="469265" h="1416050">
                  <a:moveTo>
                    <a:pt x="0" y="12142"/>
                  </a:moveTo>
                  <a:lnTo>
                    <a:pt x="429134" y="0"/>
                  </a:lnTo>
                  <a:lnTo>
                    <a:pt x="468821" y="1402359"/>
                  </a:lnTo>
                  <a:lnTo>
                    <a:pt x="0" y="1415636"/>
                  </a:lnTo>
                </a:path>
              </a:pathLst>
            </a:custGeom>
            <a:ln w="17018">
              <a:solidFill>
                <a:srgbClr val="47C5F2"/>
              </a:solidFill>
            </a:ln>
          </p:spPr>
          <p:txBody>
            <a:bodyPr wrap="square" lIns="0" tIns="0" rIns="0" bIns="0" rtlCol="0"/>
            <a:lstStyle/>
            <a:p>
              <a:endParaRPr/>
            </a:p>
          </p:txBody>
        </p:sp>
        <p:sp>
          <p:nvSpPr>
            <p:cNvPr id="7" name="object 7"/>
            <p:cNvSpPr/>
            <p:nvPr/>
          </p:nvSpPr>
          <p:spPr>
            <a:xfrm>
              <a:off x="429119" y="1958195"/>
              <a:ext cx="932815" cy="1428115"/>
            </a:xfrm>
            <a:custGeom>
              <a:avLst/>
              <a:gdLst/>
              <a:ahLst/>
              <a:cxnLst/>
              <a:rect l="l" t="t" r="r" b="b"/>
              <a:pathLst>
                <a:path w="932815" h="1428114">
                  <a:moveTo>
                    <a:pt x="893089" y="0"/>
                  </a:moveTo>
                  <a:lnTo>
                    <a:pt x="0" y="25273"/>
                  </a:lnTo>
                  <a:lnTo>
                    <a:pt x="39700" y="1427645"/>
                  </a:lnTo>
                  <a:lnTo>
                    <a:pt x="932789" y="1402372"/>
                  </a:lnTo>
                  <a:lnTo>
                    <a:pt x="893089" y="0"/>
                  </a:lnTo>
                  <a:close/>
                </a:path>
              </a:pathLst>
            </a:custGeom>
            <a:solidFill>
              <a:srgbClr val="284A5F"/>
            </a:solidFill>
          </p:spPr>
          <p:txBody>
            <a:bodyPr wrap="square" lIns="0" tIns="0" rIns="0" bIns="0" rtlCol="0"/>
            <a:lstStyle/>
            <a:p>
              <a:endParaRPr/>
            </a:p>
          </p:txBody>
        </p:sp>
        <p:sp>
          <p:nvSpPr>
            <p:cNvPr id="8" name="object 8"/>
            <p:cNvSpPr/>
            <p:nvPr/>
          </p:nvSpPr>
          <p:spPr>
            <a:xfrm>
              <a:off x="1321136" y="1920287"/>
              <a:ext cx="469265" cy="1440815"/>
            </a:xfrm>
            <a:custGeom>
              <a:avLst/>
              <a:gdLst/>
              <a:ahLst/>
              <a:cxnLst/>
              <a:rect l="l" t="t" r="r" b="b"/>
              <a:pathLst>
                <a:path w="469264" h="1440814">
                  <a:moveTo>
                    <a:pt x="0" y="0"/>
                  </a:moveTo>
                  <a:lnTo>
                    <a:pt x="40779" y="1440268"/>
                  </a:lnTo>
                  <a:lnTo>
                    <a:pt x="456374" y="1386776"/>
                  </a:lnTo>
                  <a:lnTo>
                    <a:pt x="468884" y="24663"/>
                  </a:lnTo>
                  <a:lnTo>
                    <a:pt x="0" y="0"/>
                  </a:lnTo>
                  <a:close/>
                </a:path>
              </a:pathLst>
            </a:custGeom>
            <a:solidFill>
              <a:srgbClr val="234630"/>
            </a:solidFill>
          </p:spPr>
          <p:txBody>
            <a:bodyPr wrap="square" lIns="0" tIns="0" rIns="0" bIns="0" rtlCol="0"/>
            <a:lstStyle/>
            <a:p>
              <a:endParaRPr/>
            </a:p>
          </p:txBody>
        </p:sp>
        <p:sp>
          <p:nvSpPr>
            <p:cNvPr id="9" name="object 9"/>
            <p:cNvSpPr/>
            <p:nvPr/>
          </p:nvSpPr>
          <p:spPr>
            <a:xfrm>
              <a:off x="1777502" y="1932668"/>
              <a:ext cx="450215" cy="1374775"/>
            </a:xfrm>
            <a:custGeom>
              <a:avLst/>
              <a:gdLst/>
              <a:ahLst/>
              <a:cxnLst/>
              <a:rect l="l" t="t" r="r" b="b"/>
              <a:pathLst>
                <a:path w="450214" h="1374775">
                  <a:moveTo>
                    <a:pt x="446303" y="0"/>
                  </a:moveTo>
                  <a:lnTo>
                    <a:pt x="12509" y="12293"/>
                  </a:lnTo>
                  <a:lnTo>
                    <a:pt x="0" y="1374394"/>
                  </a:lnTo>
                  <a:lnTo>
                    <a:pt x="449846" y="1327746"/>
                  </a:lnTo>
                  <a:lnTo>
                    <a:pt x="446303" y="0"/>
                  </a:lnTo>
                  <a:close/>
                </a:path>
              </a:pathLst>
            </a:custGeom>
            <a:solidFill>
              <a:srgbClr val="3C77BC"/>
            </a:solidFill>
          </p:spPr>
          <p:txBody>
            <a:bodyPr wrap="square" lIns="0" tIns="0" rIns="0" bIns="0" rtlCol="0"/>
            <a:lstStyle/>
            <a:p>
              <a:endParaRPr/>
            </a:p>
          </p:txBody>
        </p:sp>
      </p:grpSp>
      <p:sp>
        <p:nvSpPr>
          <p:cNvPr id="10" name="object 10"/>
          <p:cNvSpPr/>
          <p:nvPr/>
        </p:nvSpPr>
        <p:spPr>
          <a:xfrm>
            <a:off x="2737674" y="1955659"/>
            <a:ext cx="357505" cy="1290320"/>
          </a:xfrm>
          <a:custGeom>
            <a:avLst/>
            <a:gdLst/>
            <a:ahLst/>
            <a:cxnLst/>
            <a:rect l="l" t="t" r="r" b="b"/>
            <a:pathLst>
              <a:path w="357505" h="1290320">
                <a:moveTo>
                  <a:pt x="40081" y="0"/>
                </a:moveTo>
                <a:lnTo>
                  <a:pt x="0" y="1290307"/>
                </a:lnTo>
                <a:lnTo>
                  <a:pt x="357238" y="1280198"/>
                </a:lnTo>
                <a:lnTo>
                  <a:pt x="321932" y="32689"/>
                </a:lnTo>
                <a:lnTo>
                  <a:pt x="40081" y="0"/>
                </a:lnTo>
                <a:close/>
              </a:path>
            </a:pathLst>
          </a:custGeom>
          <a:solidFill>
            <a:srgbClr val="DB6726"/>
          </a:solidFill>
        </p:spPr>
        <p:txBody>
          <a:bodyPr wrap="square" lIns="0" tIns="0" rIns="0" bIns="0" rtlCol="0"/>
          <a:lstStyle/>
          <a:p>
            <a:endParaRPr/>
          </a:p>
        </p:txBody>
      </p:sp>
      <p:grpSp>
        <p:nvGrpSpPr>
          <p:cNvPr id="11" name="object 11"/>
          <p:cNvGrpSpPr/>
          <p:nvPr/>
        </p:nvGrpSpPr>
        <p:grpSpPr>
          <a:xfrm>
            <a:off x="3394931" y="1927062"/>
            <a:ext cx="4386580" cy="3032760"/>
            <a:chOff x="3394931" y="1927062"/>
            <a:chExt cx="4386580" cy="3032760"/>
          </a:xfrm>
        </p:grpSpPr>
        <p:sp>
          <p:nvSpPr>
            <p:cNvPr id="12" name="object 12"/>
            <p:cNvSpPr/>
            <p:nvPr/>
          </p:nvSpPr>
          <p:spPr>
            <a:xfrm>
              <a:off x="3427264" y="1941151"/>
              <a:ext cx="1303655" cy="2232660"/>
            </a:xfrm>
            <a:custGeom>
              <a:avLst/>
              <a:gdLst/>
              <a:ahLst/>
              <a:cxnLst/>
              <a:rect l="l" t="t" r="r" b="b"/>
              <a:pathLst>
                <a:path w="1303654" h="2232660">
                  <a:moveTo>
                    <a:pt x="1299425" y="0"/>
                  </a:moveTo>
                  <a:lnTo>
                    <a:pt x="15074" y="36372"/>
                  </a:lnTo>
                  <a:lnTo>
                    <a:pt x="0" y="2209342"/>
                  </a:lnTo>
                  <a:lnTo>
                    <a:pt x="1303032" y="2232050"/>
                  </a:lnTo>
                  <a:lnTo>
                    <a:pt x="1299425" y="0"/>
                  </a:lnTo>
                  <a:close/>
                </a:path>
              </a:pathLst>
            </a:custGeom>
            <a:solidFill>
              <a:srgbClr val="BD7B64"/>
            </a:solidFill>
          </p:spPr>
          <p:txBody>
            <a:bodyPr wrap="square" lIns="0" tIns="0" rIns="0" bIns="0" rtlCol="0"/>
            <a:lstStyle/>
            <a:p>
              <a:endParaRPr/>
            </a:p>
          </p:txBody>
        </p:sp>
        <p:sp>
          <p:nvSpPr>
            <p:cNvPr id="13" name="object 13"/>
            <p:cNvSpPr/>
            <p:nvPr/>
          </p:nvSpPr>
          <p:spPr>
            <a:xfrm>
              <a:off x="4726827" y="1974989"/>
              <a:ext cx="412750" cy="1329055"/>
            </a:xfrm>
            <a:custGeom>
              <a:avLst/>
              <a:gdLst/>
              <a:ahLst/>
              <a:cxnLst/>
              <a:rect l="l" t="t" r="r" b="b"/>
              <a:pathLst>
                <a:path w="412750" h="1329054">
                  <a:moveTo>
                    <a:pt x="375373" y="0"/>
                  </a:moveTo>
                  <a:lnTo>
                    <a:pt x="0" y="44856"/>
                  </a:lnTo>
                  <a:lnTo>
                    <a:pt x="36360" y="1329016"/>
                  </a:lnTo>
                  <a:lnTo>
                    <a:pt x="412699" y="1318361"/>
                  </a:lnTo>
                  <a:lnTo>
                    <a:pt x="375373" y="0"/>
                  </a:lnTo>
                  <a:close/>
                </a:path>
              </a:pathLst>
            </a:custGeom>
            <a:solidFill>
              <a:srgbClr val="234630"/>
            </a:solidFill>
          </p:spPr>
          <p:txBody>
            <a:bodyPr wrap="square" lIns="0" tIns="0" rIns="0" bIns="0" rtlCol="0"/>
            <a:lstStyle/>
            <a:p>
              <a:endParaRPr/>
            </a:p>
          </p:txBody>
        </p:sp>
        <p:sp>
          <p:nvSpPr>
            <p:cNvPr id="14" name="object 14"/>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solidFill>
              <a:srgbClr val="C51E20"/>
            </a:solidFill>
          </p:spPr>
          <p:txBody>
            <a:bodyPr wrap="square" lIns="0" tIns="0" rIns="0" bIns="0" rtlCol="0"/>
            <a:lstStyle/>
            <a:p>
              <a:endParaRPr/>
            </a:p>
          </p:txBody>
        </p:sp>
        <p:sp>
          <p:nvSpPr>
            <p:cNvPr id="15" name="object 15"/>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ln w="17018">
              <a:solidFill>
                <a:srgbClr val="C51E20"/>
              </a:solidFill>
            </a:ln>
          </p:spPr>
          <p:txBody>
            <a:bodyPr wrap="square" lIns="0" tIns="0" rIns="0" bIns="0" rtlCol="0"/>
            <a:lstStyle/>
            <a:p>
              <a:endParaRPr/>
            </a:p>
          </p:txBody>
        </p:sp>
        <p:sp>
          <p:nvSpPr>
            <p:cNvPr id="16" name="object 16"/>
            <p:cNvSpPr/>
            <p:nvPr/>
          </p:nvSpPr>
          <p:spPr>
            <a:xfrm>
              <a:off x="5791149" y="1941508"/>
              <a:ext cx="530860" cy="1332865"/>
            </a:xfrm>
            <a:custGeom>
              <a:avLst/>
              <a:gdLst/>
              <a:ahLst/>
              <a:cxnLst/>
              <a:rect l="l" t="t" r="r" b="b"/>
              <a:pathLst>
                <a:path w="530860" h="1332864">
                  <a:moveTo>
                    <a:pt x="493318" y="0"/>
                  </a:moveTo>
                  <a:lnTo>
                    <a:pt x="0" y="13970"/>
                  </a:lnTo>
                  <a:lnTo>
                    <a:pt x="37325" y="1332344"/>
                  </a:lnTo>
                  <a:lnTo>
                    <a:pt x="530644" y="1318374"/>
                  </a:lnTo>
                  <a:lnTo>
                    <a:pt x="493318" y="0"/>
                  </a:lnTo>
                  <a:close/>
                </a:path>
              </a:pathLst>
            </a:custGeom>
            <a:solidFill>
              <a:srgbClr val="D85F27"/>
            </a:solidFill>
          </p:spPr>
          <p:txBody>
            <a:bodyPr wrap="square" lIns="0" tIns="0" rIns="0" bIns="0" rtlCol="0"/>
            <a:lstStyle/>
            <a:p>
              <a:endParaRPr/>
            </a:p>
          </p:txBody>
        </p:sp>
        <p:sp>
          <p:nvSpPr>
            <p:cNvPr id="17" name="object 17"/>
            <p:cNvSpPr/>
            <p:nvPr/>
          </p:nvSpPr>
          <p:spPr>
            <a:xfrm>
              <a:off x="5113057" y="3259876"/>
              <a:ext cx="1697355" cy="938530"/>
            </a:xfrm>
            <a:custGeom>
              <a:avLst/>
              <a:gdLst/>
              <a:ahLst/>
              <a:cxnLst/>
              <a:rect l="l" t="t" r="r" b="b"/>
              <a:pathLst>
                <a:path w="1697354" h="938529">
                  <a:moveTo>
                    <a:pt x="1208735" y="0"/>
                  </a:moveTo>
                  <a:lnTo>
                    <a:pt x="740943" y="915568"/>
                  </a:lnTo>
                  <a:lnTo>
                    <a:pt x="395046" y="23037"/>
                  </a:lnTo>
                  <a:lnTo>
                    <a:pt x="0" y="902487"/>
                  </a:lnTo>
                  <a:lnTo>
                    <a:pt x="741591" y="938250"/>
                  </a:lnTo>
                  <a:lnTo>
                    <a:pt x="1697062" y="911199"/>
                  </a:lnTo>
                  <a:lnTo>
                    <a:pt x="1208735" y="0"/>
                  </a:lnTo>
                  <a:close/>
                </a:path>
              </a:pathLst>
            </a:custGeom>
            <a:solidFill>
              <a:srgbClr val="C51E20"/>
            </a:solidFill>
          </p:spPr>
          <p:txBody>
            <a:bodyPr wrap="square" lIns="0" tIns="0" rIns="0" bIns="0" rtlCol="0"/>
            <a:lstStyle/>
            <a:p>
              <a:endParaRPr/>
            </a:p>
          </p:txBody>
        </p:sp>
        <p:sp>
          <p:nvSpPr>
            <p:cNvPr id="18" name="object 18"/>
            <p:cNvSpPr/>
            <p:nvPr/>
          </p:nvSpPr>
          <p:spPr>
            <a:xfrm>
              <a:off x="5113057" y="3259876"/>
              <a:ext cx="1697355" cy="938530"/>
            </a:xfrm>
            <a:custGeom>
              <a:avLst/>
              <a:gdLst/>
              <a:ahLst/>
              <a:cxnLst/>
              <a:rect l="l" t="t" r="r" b="b"/>
              <a:pathLst>
                <a:path w="1697354" h="938529">
                  <a:moveTo>
                    <a:pt x="740943" y="915568"/>
                  </a:moveTo>
                  <a:lnTo>
                    <a:pt x="395046" y="23037"/>
                  </a:lnTo>
                  <a:lnTo>
                    <a:pt x="0" y="902487"/>
                  </a:lnTo>
                  <a:lnTo>
                    <a:pt x="741591" y="938250"/>
                  </a:lnTo>
                  <a:lnTo>
                    <a:pt x="1697062" y="911199"/>
                  </a:lnTo>
                  <a:lnTo>
                    <a:pt x="1208735" y="0"/>
                  </a:lnTo>
                  <a:lnTo>
                    <a:pt x="740943" y="915568"/>
                  </a:lnTo>
                  <a:close/>
                </a:path>
              </a:pathLst>
            </a:custGeom>
            <a:ln w="17018">
              <a:solidFill>
                <a:srgbClr val="C51E20"/>
              </a:solidFill>
            </a:ln>
          </p:spPr>
          <p:txBody>
            <a:bodyPr wrap="square" lIns="0" tIns="0" rIns="0" bIns="0" rtlCol="0"/>
            <a:lstStyle/>
            <a:p>
              <a:endParaRPr/>
            </a:p>
          </p:txBody>
        </p:sp>
        <p:sp>
          <p:nvSpPr>
            <p:cNvPr id="19" name="object 19"/>
            <p:cNvSpPr/>
            <p:nvPr/>
          </p:nvSpPr>
          <p:spPr>
            <a:xfrm>
              <a:off x="6810106" y="3302135"/>
              <a:ext cx="735965" cy="894080"/>
            </a:xfrm>
            <a:custGeom>
              <a:avLst/>
              <a:gdLst/>
              <a:ahLst/>
              <a:cxnLst/>
              <a:rect l="l" t="t" r="r" b="b"/>
              <a:pathLst>
                <a:path w="735965" h="894079">
                  <a:moveTo>
                    <a:pt x="23647" y="0"/>
                  </a:moveTo>
                  <a:lnTo>
                    <a:pt x="0" y="868946"/>
                  </a:lnTo>
                  <a:lnTo>
                    <a:pt x="732764" y="893584"/>
                  </a:lnTo>
                  <a:lnTo>
                    <a:pt x="735926" y="2527"/>
                  </a:lnTo>
                  <a:lnTo>
                    <a:pt x="23647" y="0"/>
                  </a:lnTo>
                  <a:close/>
                </a:path>
              </a:pathLst>
            </a:custGeom>
            <a:solidFill>
              <a:srgbClr val="C2962D"/>
            </a:solidFill>
          </p:spPr>
          <p:txBody>
            <a:bodyPr wrap="square" lIns="0" tIns="0" rIns="0" bIns="0" rtlCol="0"/>
            <a:lstStyle/>
            <a:p>
              <a:endParaRPr/>
            </a:p>
          </p:txBody>
        </p:sp>
        <p:sp>
          <p:nvSpPr>
            <p:cNvPr id="20" name="object 20"/>
            <p:cNvSpPr/>
            <p:nvPr/>
          </p:nvSpPr>
          <p:spPr>
            <a:xfrm>
              <a:off x="6284460" y="1927062"/>
              <a:ext cx="1261110" cy="1355090"/>
            </a:xfrm>
            <a:custGeom>
              <a:avLst/>
              <a:gdLst/>
              <a:ahLst/>
              <a:cxnLst/>
              <a:rect l="l" t="t" r="r" b="b"/>
              <a:pathLst>
                <a:path w="1261109" h="1355089">
                  <a:moveTo>
                    <a:pt x="510362" y="0"/>
                  </a:moveTo>
                  <a:lnTo>
                    <a:pt x="547689" y="1318387"/>
                  </a:lnTo>
                  <a:lnTo>
                    <a:pt x="1260919" y="1354937"/>
                  </a:lnTo>
                  <a:lnTo>
                    <a:pt x="1224978" y="84747"/>
                  </a:lnTo>
                  <a:lnTo>
                    <a:pt x="510362" y="0"/>
                  </a:lnTo>
                  <a:close/>
                </a:path>
                <a:path w="1261109" h="1355089">
                  <a:moveTo>
                    <a:pt x="510362" y="0"/>
                  </a:moveTo>
                  <a:lnTo>
                    <a:pt x="0" y="14452"/>
                  </a:lnTo>
                  <a:lnTo>
                    <a:pt x="37337" y="1332814"/>
                  </a:lnTo>
                  <a:lnTo>
                    <a:pt x="548652" y="1352397"/>
                  </a:lnTo>
                  <a:lnTo>
                    <a:pt x="547689" y="1318387"/>
                  </a:lnTo>
                  <a:lnTo>
                    <a:pt x="510362" y="0"/>
                  </a:lnTo>
                  <a:close/>
                </a:path>
              </a:pathLst>
            </a:custGeom>
            <a:solidFill>
              <a:srgbClr val="284A5F"/>
            </a:solidFill>
          </p:spPr>
          <p:txBody>
            <a:bodyPr wrap="square" lIns="0" tIns="0" rIns="0" bIns="0" rtlCol="0"/>
            <a:lstStyle/>
            <a:p>
              <a:endParaRPr/>
            </a:p>
          </p:txBody>
        </p:sp>
        <p:sp>
          <p:nvSpPr>
            <p:cNvPr id="21" name="object 21"/>
            <p:cNvSpPr/>
            <p:nvPr/>
          </p:nvSpPr>
          <p:spPr>
            <a:xfrm>
              <a:off x="7509428" y="2011818"/>
              <a:ext cx="263525" cy="1298575"/>
            </a:xfrm>
            <a:custGeom>
              <a:avLst/>
              <a:gdLst/>
              <a:ahLst/>
              <a:cxnLst/>
              <a:rect l="l" t="t" r="r" b="b"/>
              <a:pathLst>
                <a:path w="263525" h="1298575">
                  <a:moveTo>
                    <a:pt x="0" y="0"/>
                  </a:moveTo>
                  <a:lnTo>
                    <a:pt x="36588" y="1292834"/>
                  </a:lnTo>
                  <a:lnTo>
                    <a:pt x="262966" y="1298575"/>
                  </a:lnTo>
                  <a:lnTo>
                    <a:pt x="262966" y="4902"/>
                  </a:lnTo>
                  <a:lnTo>
                    <a:pt x="0" y="0"/>
                  </a:lnTo>
                  <a:close/>
                </a:path>
              </a:pathLst>
            </a:custGeom>
            <a:solidFill>
              <a:srgbClr val="FAAC6D"/>
            </a:solidFill>
          </p:spPr>
          <p:txBody>
            <a:bodyPr wrap="square" lIns="0" tIns="0" rIns="0" bIns="0" rtlCol="0"/>
            <a:lstStyle/>
            <a:p>
              <a:endParaRPr/>
            </a:p>
          </p:txBody>
        </p:sp>
        <p:sp>
          <p:nvSpPr>
            <p:cNvPr id="22" name="object 22"/>
            <p:cNvSpPr/>
            <p:nvPr/>
          </p:nvSpPr>
          <p:spPr>
            <a:xfrm>
              <a:off x="7509431" y="2011814"/>
              <a:ext cx="263525" cy="1298575"/>
            </a:xfrm>
            <a:custGeom>
              <a:avLst/>
              <a:gdLst/>
              <a:ahLst/>
              <a:cxnLst/>
              <a:rect l="l" t="t" r="r" b="b"/>
              <a:pathLst>
                <a:path w="263525" h="1298575">
                  <a:moveTo>
                    <a:pt x="262969" y="4902"/>
                  </a:moveTo>
                  <a:lnTo>
                    <a:pt x="0" y="0"/>
                  </a:lnTo>
                  <a:lnTo>
                    <a:pt x="36588" y="1292834"/>
                  </a:lnTo>
                  <a:lnTo>
                    <a:pt x="262969" y="1298580"/>
                  </a:lnTo>
                </a:path>
              </a:pathLst>
            </a:custGeom>
            <a:ln w="17018">
              <a:solidFill>
                <a:srgbClr val="FAAC6D"/>
              </a:solidFill>
            </a:ln>
          </p:spPr>
          <p:txBody>
            <a:bodyPr wrap="square" lIns="0" tIns="0" rIns="0" bIns="0" rtlCol="0"/>
            <a:lstStyle/>
            <a:p>
              <a:endParaRPr/>
            </a:p>
          </p:txBody>
        </p:sp>
        <p:sp>
          <p:nvSpPr>
            <p:cNvPr id="23" name="object 23"/>
            <p:cNvSpPr/>
            <p:nvPr/>
          </p:nvSpPr>
          <p:spPr>
            <a:xfrm>
              <a:off x="7542874" y="3304654"/>
              <a:ext cx="229870" cy="1083945"/>
            </a:xfrm>
            <a:custGeom>
              <a:avLst/>
              <a:gdLst/>
              <a:ahLst/>
              <a:cxnLst/>
              <a:rect l="l" t="t" r="r" b="b"/>
              <a:pathLst>
                <a:path w="229870" h="1083945">
                  <a:moveTo>
                    <a:pt x="3149" y="0"/>
                  </a:moveTo>
                  <a:lnTo>
                    <a:pt x="0" y="891070"/>
                  </a:lnTo>
                  <a:lnTo>
                    <a:pt x="229527" y="1083906"/>
                  </a:lnTo>
                  <a:lnTo>
                    <a:pt x="229527" y="5740"/>
                  </a:lnTo>
                  <a:lnTo>
                    <a:pt x="3149" y="0"/>
                  </a:lnTo>
                  <a:close/>
                </a:path>
              </a:pathLst>
            </a:custGeom>
            <a:solidFill>
              <a:srgbClr val="234630"/>
            </a:solidFill>
          </p:spPr>
          <p:txBody>
            <a:bodyPr wrap="square" lIns="0" tIns="0" rIns="0" bIns="0" rtlCol="0"/>
            <a:lstStyle/>
            <a:p>
              <a:endParaRPr/>
            </a:p>
          </p:txBody>
        </p:sp>
        <p:sp>
          <p:nvSpPr>
            <p:cNvPr id="24" name="object 24"/>
            <p:cNvSpPr/>
            <p:nvPr/>
          </p:nvSpPr>
          <p:spPr>
            <a:xfrm>
              <a:off x="7524517" y="4195723"/>
              <a:ext cx="248285" cy="755650"/>
            </a:xfrm>
            <a:custGeom>
              <a:avLst/>
              <a:gdLst/>
              <a:ahLst/>
              <a:cxnLst/>
              <a:rect l="l" t="t" r="r" b="b"/>
              <a:pathLst>
                <a:path w="248284" h="755650">
                  <a:moveTo>
                    <a:pt x="18351" y="0"/>
                  </a:moveTo>
                  <a:lnTo>
                    <a:pt x="0" y="755307"/>
                  </a:lnTo>
                  <a:lnTo>
                    <a:pt x="247878" y="754443"/>
                  </a:lnTo>
                  <a:lnTo>
                    <a:pt x="247878" y="192849"/>
                  </a:lnTo>
                  <a:lnTo>
                    <a:pt x="18351" y="0"/>
                  </a:lnTo>
                  <a:close/>
                </a:path>
              </a:pathLst>
            </a:custGeom>
            <a:solidFill>
              <a:srgbClr val="D85F27"/>
            </a:solidFill>
          </p:spPr>
          <p:txBody>
            <a:bodyPr wrap="square" lIns="0" tIns="0" rIns="0" bIns="0" rtlCol="0"/>
            <a:lstStyle/>
            <a:p>
              <a:endParaRPr/>
            </a:p>
          </p:txBody>
        </p:sp>
        <p:sp>
          <p:nvSpPr>
            <p:cNvPr id="25" name="object 25"/>
            <p:cNvSpPr/>
            <p:nvPr/>
          </p:nvSpPr>
          <p:spPr>
            <a:xfrm>
              <a:off x="5820826" y="4195725"/>
              <a:ext cx="1722120" cy="755650"/>
            </a:xfrm>
            <a:custGeom>
              <a:avLst/>
              <a:gdLst/>
              <a:ahLst/>
              <a:cxnLst/>
              <a:rect l="l" t="t" r="r" b="b"/>
              <a:pathLst>
                <a:path w="1722120" h="755650">
                  <a:moveTo>
                    <a:pt x="1722031" y="0"/>
                  </a:moveTo>
                  <a:lnTo>
                    <a:pt x="33820" y="2413"/>
                  </a:lnTo>
                  <a:lnTo>
                    <a:pt x="0" y="712724"/>
                  </a:lnTo>
                  <a:lnTo>
                    <a:pt x="1703692" y="755307"/>
                  </a:lnTo>
                  <a:lnTo>
                    <a:pt x="1722031" y="0"/>
                  </a:lnTo>
                  <a:close/>
                </a:path>
              </a:pathLst>
            </a:custGeom>
            <a:solidFill>
              <a:srgbClr val="FAAC6D"/>
            </a:solidFill>
          </p:spPr>
          <p:txBody>
            <a:bodyPr wrap="square" lIns="0" tIns="0" rIns="0" bIns="0" rtlCol="0"/>
            <a:lstStyle/>
            <a:p>
              <a:endParaRPr/>
            </a:p>
          </p:txBody>
        </p:sp>
        <p:sp>
          <p:nvSpPr>
            <p:cNvPr id="26" name="object 26"/>
            <p:cNvSpPr/>
            <p:nvPr/>
          </p:nvSpPr>
          <p:spPr>
            <a:xfrm>
              <a:off x="5820826" y="4195725"/>
              <a:ext cx="1722120" cy="755650"/>
            </a:xfrm>
            <a:custGeom>
              <a:avLst/>
              <a:gdLst/>
              <a:ahLst/>
              <a:cxnLst/>
              <a:rect l="l" t="t" r="r" b="b"/>
              <a:pathLst>
                <a:path w="1722120" h="755650">
                  <a:moveTo>
                    <a:pt x="0" y="712724"/>
                  </a:moveTo>
                  <a:lnTo>
                    <a:pt x="33820" y="2413"/>
                  </a:lnTo>
                  <a:lnTo>
                    <a:pt x="1722031" y="0"/>
                  </a:lnTo>
                  <a:lnTo>
                    <a:pt x="1703692" y="755307"/>
                  </a:lnTo>
                  <a:lnTo>
                    <a:pt x="0" y="712724"/>
                  </a:lnTo>
                  <a:close/>
                </a:path>
              </a:pathLst>
            </a:custGeom>
            <a:ln w="17018">
              <a:solidFill>
                <a:srgbClr val="FAAC6D"/>
              </a:solidFill>
            </a:ln>
          </p:spPr>
          <p:txBody>
            <a:bodyPr wrap="square" lIns="0" tIns="0" rIns="0" bIns="0" rtlCol="0"/>
            <a:lstStyle/>
            <a:p>
              <a:endParaRPr/>
            </a:p>
          </p:txBody>
        </p:sp>
        <p:sp>
          <p:nvSpPr>
            <p:cNvPr id="27" name="object 27"/>
            <p:cNvSpPr/>
            <p:nvPr/>
          </p:nvSpPr>
          <p:spPr>
            <a:xfrm>
              <a:off x="3394931" y="4173212"/>
              <a:ext cx="2426335" cy="735330"/>
            </a:xfrm>
            <a:custGeom>
              <a:avLst/>
              <a:gdLst/>
              <a:ahLst/>
              <a:cxnLst/>
              <a:rect l="l" t="t" r="r" b="b"/>
              <a:pathLst>
                <a:path w="2426335" h="735329">
                  <a:moveTo>
                    <a:pt x="1335366" y="0"/>
                  </a:moveTo>
                  <a:lnTo>
                    <a:pt x="0" y="639343"/>
                  </a:lnTo>
                  <a:lnTo>
                    <a:pt x="2425903" y="735241"/>
                  </a:lnTo>
                  <a:lnTo>
                    <a:pt x="1335366" y="0"/>
                  </a:lnTo>
                  <a:close/>
                </a:path>
              </a:pathLst>
            </a:custGeom>
            <a:solidFill>
              <a:srgbClr val="72BF44"/>
            </a:solidFill>
          </p:spPr>
          <p:txBody>
            <a:bodyPr wrap="square" lIns="0" tIns="0" rIns="0" bIns="0" rtlCol="0"/>
            <a:lstStyle/>
            <a:p>
              <a:endParaRPr/>
            </a:p>
          </p:txBody>
        </p:sp>
      </p:grpSp>
      <p:grpSp>
        <p:nvGrpSpPr>
          <p:cNvPr id="28" name="object 28"/>
          <p:cNvGrpSpPr/>
          <p:nvPr/>
        </p:nvGrpSpPr>
        <p:grpSpPr>
          <a:xfrm>
            <a:off x="3246539" y="4827376"/>
            <a:ext cx="4534535" cy="3898900"/>
            <a:chOff x="3246539" y="4827376"/>
            <a:chExt cx="4534535" cy="3898900"/>
          </a:xfrm>
        </p:grpSpPr>
        <p:sp>
          <p:nvSpPr>
            <p:cNvPr id="29" name="object 29"/>
            <p:cNvSpPr/>
            <p:nvPr/>
          </p:nvSpPr>
          <p:spPr>
            <a:xfrm>
              <a:off x="3347194" y="5244246"/>
              <a:ext cx="434975" cy="540385"/>
            </a:xfrm>
            <a:custGeom>
              <a:avLst/>
              <a:gdLst/>
              <a:ahLst/>
              <a:cxnLst/>
              <a:rect l="l" t="t" r="r" b="b"/>
              <a:pathLst>
                <a:path w="434975" h="540385">
                  <a:moveTo>
                    <a:pt x="434505" y="0"/>
                  </a:moveTo>
                  <a:lnTo>
                    <a:pt x="37553" y="11226"/>
                  </a:lnTo>
                  <a:lnTo>
                    <a:pt x="0" y="488988"/>
                  </a:lnTo>
                  <a:lnTo>
                    <a:pt x="398716" y="540130"/>
                  </a:lnTo>
                  <a:lnTo>
                    <a:pt x="434505" y="0"/>
                  </a:lnTo>
                  <a:close/>
                </a:path>
              </a:pathLst>
            </a:custGeom>
            <a:solidFill>
              <a:srgbClr val="284A5F"/>
            </a:solidFill>
          </p:spPr>
          <p:txBody>
            <a:bodyPr wrap="square" lIns="0" tIns="0" rIns="0" bIns="0" rtlCol="0"/>
            <a:lstStyle/>
            <a:p>
              <a:endParaRPr/>
            </a:p>
          </p:txBody>
        </p:sp>
        <p:sp>
          <p:nvSpPr>
            <p:cNvPr id="30" name="object 30"/>
            <p:cNvSpPr/>
            <p:nvPr/>
          </p:nvSpPr>
          <p:spPr>
            <a:xfrm>
              <a:off x="3745911" y="5244238"/>
              <a:ext cx="454025" cy="540385"/>
            </a:xfrm>
            <a:custGeom>
              <a:avLst/>
              <a:gdLst/>
              <a:ahLst/>
              <a:cxnLst/>
              <a:rect l="l" t="t" r="r" b="b"/>
              <a:pathLst>
                <a:path w="454025" h="540385">
                  <a:moveTo>
                    <a:pt x="35775" y="0"/>
                  </a:moveTo>
                  <a:lnTo>
                    <a:pt x="0" y="540143"/>
                  </a:lnTo>
                  <a:lnTo>
                    <a:pt x="453618" y="527291"/>
                  </a:lnTo>
                  <a:lnTo>
                    <a:pt x="439496" y="28308"/>
                  </a:lnTo>
                  <a:lnTo>
                    <a:pt x="35775" y="0"/>
                  </a:lnTo>
                  <a:close/>
                </a:path>
              </a:pathLst>
            </a:custGeom>
            <a:solidFill>
              <a:srgbClr val="EFC91B"/>
            </a:solidFill>
          </p:spPr>
          <p:txBody>
            <a:bodyPr wrap="square" lIns="0" tIns="0" rIns="0" bIns="0" rtlCol="0"/>
            <a:lstStyle/>
            <a:p>
              <a:endParaRPr/>
            </a:p>
          </p:txBody>
        </p:sp>
        <p:sp>
          <p:nvSpPr>
            <p:cNvPr id="31" name="object 31"/>
            <p:cNvSpPr/>
            <p:nvPr/>
          </p:nvSpPr>
          <p:spPr>
            <a:xfrm>
              <a:off x="3745911" y="5244238"/>
              <a:ext cx="454025" cy="540385"/>
            </a:xfrm>
            <a:custGeom>
              <a:avLst/>
              <a:gdLst/>
              <a:ahLst/>
              <a:cxnLst/>
              <a:rect l="l" t="t" r="r" b="b"/>
              <a:pathLst>
                <a:path w="454025" h="540385">
                  <a:moveTo>
                    <a:pt x="453618" y="527291"/>
                  </a:moveTo>
                  <a:lnTo>
                    <a:pt x="439496" y="28308"/>
                  </a:lnTo>
                  <a:lnTo>
                    <a:pt x="35775" y="0"/>
                  </a:lnTo>
                  <a:lnTo>
                    <a:pt x="0" y="540143"/>
                  </a:lnTo>
                  <a:lnTo>
                    <a:pt x="453618" y="527291"/>
                  </a:lnTo>
                  <a:close/>
                </a:path>
              </a:pathLst>
            </a:custGeom>
            <a:ln w="17018">
              <a:solidFill>
                <a:srgbClr val="EFC91B"/>
              </a:solidFill>
            </a:ln>
          </p:spPr>
          <p:txBody>
            <a:bodyPr wrap="square" lIns="0" tIns="0" rIns="0" bIns="0" rtlCol="0"/>
            <a:lstStyle/>
            <a:p>
              <a:endParaRPr/>
            </a:p>
          </p:txBody>
        </p:sp>
        <p:sp>
          <p:nvSpPr>
            <p:cNvPr id="32" name="object 32"/>
            <p:cNvSpPr/>
            <p:nvPr/>
          </p:nvSpPr>
          <p:spPr>
            <a:xfrm>
              <a:off x="3769886" y="4827376"/>
              <a:ext cx="448309" cy="445770"/>
            </a:xfrm>
            <a:custGeom>
              <a:avLst/>
              <a:gdLst/>
              <a:ahLst/>
              <a:cxnLst/>
              <a:rect l="l" t="t" r="r" b="b"/>
              <a:pathLst>
                <a:path w="448310" h="445770">
                  <a:moveTo>
                    <a:pt x="0" y="0"/>
                  </a:moveTo>
                  <a:lnTo>
                    <a:pt x="11798" y="416864"/>
                  </a:lnTo>
                  <a:lnTo>
                    <a:pt x="415518" y="445160"/>
                  </a:lnTo>
                  <a:lnTo>
                    <a:pt x="448106" y="17703"/>
                  </a:lnTo>
                  <a:lnTo>
                    <a:pt x="0" y="0"/>
                  </a:lnTo>
                  <a:close/>
                </a:path>
              </a:pathLst>
            </a:custGeom>
            <a:solidFill>
              <a:srgbClr val="284A5F"/>
            </a:solidFill>
          </p:spPr>
          <p:txBody>
            <a:bodyPr wrap="square" lIns="0" tIns="0" rIns="0" bIns="0" rtlCol="0"/>
            <a:lstStyle/>
            <a:p>
              <a:endParaRPr/>
            </a:p>
          </p:txBody>
        </p:sp>
        <p:sp>
          <p:nvSpPr>
            <p:cNvPr id="33" name="object 33"/>
            <p:cNvSpPr/>
            <p:nvPr/>
          </p:nvSpPr>
          <p:spPr>
            <a:xfrm>
              <a:off x="4199527" y="4845080"/>
              <a:ext cx="846455" cy="936625"/>
            </a:xfrm>
            <a:custGeom>
              <a:avLst/>
              <a:gdLst/>
              <a:ahLst/>
              <a:cxnLst/>
              <a:rect l="l" t="t" r="r" b="b"/>
              <a:pathLst>
                <a:path w="846454" h="936625">
                  <a:moveTo>
                    <a:pt x="18465" y="0"/>
                  </a:moveTo>
                  <a:lnTo>
                    <a:pt x="0" y="926439"/>
                  </a:lnTo>
                  <a:lnTo>
                    <a:pt x="845858" y="936548"/>
                  </a:lnTo>
                  <a:lnTo>
                    <a:pt x="843838" y="32638"/>
                  </a:lnTo>
                  <a:lnTo>
                    <a:pt x="18465" y="0"/>
                  </a:lnTo>
                  <a:close/>
                </a:path>
              </a:pathLst>
            </a:custGeom>
            <a:solidFill>
              <a:srgbClr val="EFC91B"/>
            </a:solidFill>
          </p:spPr>
          <p:txBody>
            <a:bodyPr wrap="square" lIns="0" tIns="0" rIns="0" bIns="0" rtlCol="0"/>
            <a:lstStyle/>
            <a:p>
              <a:endParaRPr/>
            </a:p>
          </p:txBody>
        </p:sp>
        <p:sp>
          <p:nvSpPr>
            <p:cNvPr id="34" name="object 34"/>
            <p:cNvSpPr/>
            <p:nvPr/>
          </p:nvSpPr>
          <p:spPr>
            <a:xfrm>
              <a:off x="4199527" y="4845080"/>
              <a:ext cx="846455" cy="936625"/>
            </a:xfrm>
            <a:custGeom>
              <a:avLst/>
              <a:gdLst/>
              <a:ahLst/>
              <a:cxnLst/>
              <a:rect l="l" t="t" r="r" b="b"/>
              <a:pathLst>
                <a:path w="846454" h="936625">
                  <a:moveTo>
                    <a:pt x="843838" y="32638"/>
                  </a:moveTo>
                  <a:lnTo>
                    <a:pt x="845858" y="936548"/>
                  </a:lnTo>
                  <a:lnTo>
                    <a:pt x="0" y="926439"/>
                  </a:lnTo>
                  <a:lnTo>
                    <a:pt x="18465" y="0"/>
                  </a:lnTo>
                  <a:lnTo>
                    <a:pt x="843838" y="32638"/>
                  </a:lnTo>
                  <a:close/>
                </a:path>
              </a:pathLst>
            </a:custGeom>
            <a:ln w="17018">
              <a:solidFill>
                <a:srgbClr val="EFC91B"/>
              </a:solidFill>
            </a:ln>
          </p:spPr>
          <p:txBody>
            <a:bodyPr wrap="square" lIns="0" tIns="0" rIns="0" bIns="0" rtlCol="0"/>
            <a:lstStyle/>
            <a:p>
              <a:endParaRPr/>
            </a:p>
          </p:txBody>
        </p:sp>
        <p:sp>
          <p:nvSpPr>
            <p:cNvPr id="35" name="object 35"/>
            <p:cNvSpPr/>
            <p:nvPr/>
          </p:nvSpPr>
          <p:spPr>
            <a:xfrm>
              <a:off x="5043377" y="4877716"/>
              <a:ext cx="777875" cy="910590"/>
            </a:xfrm>
            <a:custGeom>
              <a:avLst/>
              <a:gdLst/>
              <a:ahLst/>
              <a:cxnLst/>
              <a:rect l="l" t="t" r="r" b="b"/>
              <a:pathLst>
                <a:path w="777875" h="910589">
                  <a:moveTo>
                    <a:pt x="0" y="0"/>
                  </a:moveTo>
                  <a:lnTo>
                    <a:pt x="2019" y="903909"/>
                  </a:lnTo>
                  <a:lnTo>
                    <a:pt x="773976" y="910450"/>
                  </a:lnTo>
                  <a:lnTo>
                    <a:pt x="777443" y="30734"/>
                  </a:lnTo>
                  <a:lnTo>
                    <a:pt x="0" y="0"/>
                  </a:lnTo>
                  <a:close/>
                </a:path>
              </a:pathLst>
            </a:custGeom>
            <a:solidFill>
              <a:srgbClr val="C2962D"/>
            </a:solidFill>
          </p:spPr>
          <p:txBody>
            <a:bodyPr wrap="square" lIns="0" tIns="0" rIns="0" bIns="0" rtlCol="0"/>
            <a:lstStyle/>
            <a:p>
              <a:endParaRPr/>
            </a:p>
          </p:txBody>
        </p:sp>
        <p:sp>
          <p:nvSpPr>
            <p:cNvPr id="36" name="object 36"/>
            <p:cNvSpPr/>
            <p:nvPr/>
          </p:nvSpPr>
          <p:spPr>
            <a:xfrm>
              <a:off x="5817350" y="4908454"/>
              <a:ext cx="1731010" cy="882015"/>
            </a:xfrm>
            <a:custGeom>
              <a:avLst/>
              <a:gdLst/>
              <a:ahLst/>
              <a:cxnLst/>
              <a:rect l="l" t="t" r="r" b="b"/>
              <a:pathLst>
                <a:path w="1731009" h="882014">
                  <a:moveTo>
                    <a:pt x="3479" y="0"/>
                  </a:moveTo>
                  <a:lnTo>
                    <a:pt x="0" y="879716"/>
                  </a:lnTo>
                  <a:lnTo>
                    <a:pt x="1730921" y="881773"/>
                  </a:lnTo>
                  <a:lnTo>
                    <a:pt x="1707159" y="42570"/>
                  </a:lnTo>
                  <a:lnTo>
                    <a:pt x="3479" y="0"/>
                  </a:lnTo>
                  <a:close/>
                </a:path>
              </a:pathLst>
            </a:custGeom>
            <a:solidFill>
              <a:srgbClr val="4C2E71"/>
            </a:solidFill>
          </p:spPr>
          <p:txBody>
            <a:bodyPr wrap="square" lIns="0" tIns="0" rIns="0" bIns="0" rtlCol="0"/>
            <a:lstStyle/>
            <a:p>
              <a:endParaRPr/>
            </a:p>
          </p:txBody>
        </p:sp>
        <p:sp>
          <p:nvSpPr>
            <p:cNvPr id="37" name="object 37"/>
            <p:cNvSpPr/>
            <p:nvPr/>
          </p:nvSpPr>
          <p:spPr>
            <a:xfrm>
              <a:off x="7524517" y="4950166"/>
              <a:ext cx="248285" cy="841375"/>
            </a:xfrm>
            <a:custGeom>
              <a:avLst/>
              <a:gdLst/>
              <a:ahLst/>
              <a:cxnLst/>
              <a:rect l="l" t="t" r="r" b="b"/>
              <a:pathLst>
                <a:path w="248284" h="841375">
                  <a:moveTo>
                    <a:pt x="247878" y="0"/>
                  </a:moveTo>
                  <a:lnTo>
                    <a:pt x="0" y="863"/>
                  </a:lnTo>
                  <a:lnTo>
                    <a:pt x="23761" y="840054"/>
                  </a:lnTo>
                  <a:lnTo>
                    <a:pt x="247878" y="840981"/>
                  </a:lnTo>
                  <a:lnTo>
                    <a:pt x="247878" y="0"/>
                  </a:lnTo>
                  <a:close/>
                </a:path>
              </a:pathLst>
            </a:custGeom>
            <a:solidFill>
              <a:srgbClr val="72BF44"/>
            </a:solidFill>
          </p:spPr>
          <p:txBody>
            <a:bodyPr wrap="square" lIns="0" tIns="0" rIns="0" bIns="0" rtlCol="0"/>
            <a:lstStyle/>
            <a:p>
              <a:endParaRPr/>
            </a:p>
          </p:txBody>
        </p:sp>
        <p:sp>
          <p:nvSpPr>
            <p:cNvPr id="38" name="object 38"/>
            <p:cNvSpPr/>
            <p:nvPr/>
          </p:nvSpPr>
          <p:spPr>
            <a:xfrm>
              <a:off x="3278802" y="5733230"/>
              <a:ext cx="920750" cy="828675"/>
            </a:xfrm>
            <a:custGeom>
              <a:avLst/>
              <a:gdLst/>
              <a:ahLst/>
              <a:cxnLst/>
              <a:rect l="l" t="t" r="r" b="b"/>
              <a:pathLst>
                <a:path w="920750" h="828675">
                  <a:moveTo>
                    <a:pt x="68402" y="0"/>
                  </a:moveTo>
                  <a:lnTo>
                    <a:pt x="0" y="790765"/>
                  </a:lnTo>
                  <a:lnTo>
                    <a:pt x="874991" y="828408"/>
                  </a:lnTo>
                  <a:lnTo>
                    <a:pt x="920737" y="38290"/>
                  </a:lnTo>
                  <a:lnTo>
                    <a:pt x="467105" y="51142"/>
                  </a:lnTo>
                  <a:lnTo>
                    <a:pt x="68402" y="0"/>
                  </a:lnTo>
                  <a:close/>
                </a:path>
              </a:pathLst>
            </a:custGeom>
            <a:solidFill>
              <a:srgbClr val="C2962D"/>
            </a:solidFill>
          </p:spPr>
          <p:txBody>
            <a:bodyPr wrap="square" lIns="0" tIns="0" rIns="0" bIns="0" rtlCol="0"/>
            <a:lstStyle/>
            <a:p>
              <a:endParaRPr/>
            </a:p>
          </p:txBody>
        </p:sp>
        <p:sp>
          <p:nvSpPr>
            <p:cNvPr id="39" name="object 39"/>
            <p:cNvSpPr/>
            <p:nvPr/>
          </p:nvSpPr>
          <p:spPr>
            <a:xfrm>
              <a:off x="3246539" y="6542587"/>
              <a:ext cx="842644" cy="730885"/>
            </a:xfrm>
            <a:custGeom>
              <a:avLst/>
              <a:gdLst/>
              <a:ahLst/>
              <a:cxnLst/>
              <a:rect l="l" t="t" r="r" b="b"/>
              <a:pathLst>
                <a:path w="842645" h="730884">
                  <a:moveTo>
                    <a:pt x="464299" y="0"/>
                  </a:moveTo>
                  <a:lnTo>
                    <a:pt x="0" y="646290"/>
                  </a:lnTo>
                  <a:lnTo>
                    <a:pt x="842276" y="730275"/>
                  </a:lnTo>
                  <a:lnTo>
                    <a:pt x="464299" y="0"/>
                  </a:lnTo>
                  <a:close/>
                </a:path>
              </a:pathLst>
            </a:custGeom>
            <a:solidFill>
              <a:srgbClr val="284A5F"/>
            </a:solidFill>
          </p:spPr>
          <p:txBody>
            <a:bodyPr wrap="square" lIns="0" tIns="0" rIns="0" bIns="0" rtlCol="0"/>
            <a:lstStyle/>
            <a:p>
              <a:endParaRPr/>
            </a:p>
          </p:txBody>
        </p:sp>
        <p:sp>
          <p:nvSpPr>
            <p:cNvPr id="40" name="object 40"/>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solidFill>
              <a:srgbClr val="C51E20"/>
            </a:solidFill>
          </p:spPr>
          <p:txBody>
            <a:bodyPr wrap="square" lIns="0" tIns="0" rIns="0" bIns="0" rtlCol="0"/>
            <a:lstStyle/>
            <a:p>
              <a:endParaRPr/>
            </a:p>
          </p:txBody>
        </p:sp>
        <p:sp>
          <p:nvSpPr>
            <p:cNvPr id="41" name="object 41"/>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ln w="17018">
              <a:solidFill>
                <a:srgbClr val="C51E20"/>
              </a:solidFill>
            </a:ln>
          </p:spPr>
          <p:txBody>
            <a:bodyPr wrap="square" lIns="0" tIns="0" rIns="0" bIns="0" rtlCol="0"/>
            <a:lstStyle/>
            <a:p>
              <a:endParaRPr/>
            </a:p>
          </p:txBody>
        </p:sp>
        <p:sp>
          <p:nvSpPr>
            <p:cNvPr id="42" name="object 42"/>
            <p:cNvSpPr/>
            <p:nvPr/>
          </p:nvSpPr>
          <p:spPr>
            <a:xfrm>
              <a:off x="5783118" y="5825712"/>
              <a:ext cx="993775" cy="769620"/>
            </a:xfrm>
            <a:custGeom>
              <a:avLst/>
              <a:gdLst/>
              <a:ahLst/>
              <a:cxnLst/>
              <a:rect l="l" t="t" r="r" b="b"/>
              <a:pathLst>
                <a:path w="993775" h="769620">
                  <a:moveTo>
                    <a:pt x="512025" y="0"/>
                  </a:moveTo>
                  <a:lnTo>
                    <a:pt x="0" y="728764"/>
                  </a:lnTo>
                  <a:lnTo>
                    <a:pt x="1143" y="769213"/>
                  </a:lnTo>
                  <a:lnTo>
                    <a:pt x="993305" y="763841"/>
                  </a:lnTo>
                  <a:lnTo>
                    <a:pt x="512025" y="0"/>
                  </a:lnTo>
                  <a:close/>
                </a:path>
              </a:pathLst>
            </a:custGeom>
            <a:solidFill>
              <a:srgbClr val="C51E20"/>
            </a:solidFill>
          </p:spPr>
          <p:txBody>
            <a:bodyPr wrap="square" lIns="0" tIns="0" rIns="0" bIns="0" rtlCol="0"/>
            <a:lstStyle/>
            <a:p>
              <a:endParaRPr/>
            </a:p>
          </p:txBody>
        </p:sp>
        <p:sp>
          <p:nvSpPr>
            <p:cNvPr id="43" name="object 43"/>
            <p:cNvSpPr/>
            <p:nvPr/>
          </p:nvSpPr>
          <p:spPr>
            <a:xfrm>
              <a:off x="5783118" y="5825712"/>
              <a:ext cx="993775" cy="769620"/>
            </a:xfrm>
            <a:custGeom>
              <a:avLst/>
              <a:gdLst/>
              <a:ahLst/>
              <a:cxnLst/>
              <a:rect l="l" t="t" r="r" b="b"/>
              <a:pathLst>
                <a:path w="993775" h="769620">
                  <a:moveTo>
                    <a:pt x="0" y="728764"/>
                  </a:moveTo>
                  <a:lnTo>
                    <a:pt x="512025" y="0"/>
                  </a:lnTo>
                  <a:lnTo>
                    <a:pt x="993305" y="763841"/>
                  </a:lnTo>
                  <a:lnTo>
                    <a:pt x="1143" y="769213"/>
                  </a:lnTo>
                  <a:lnTo>
                    <a:pt x="0" y="728764"/>
                  </a:lnTo>
                  <a:close/>
                </a:path>
              </a:pathLst>
            </a:custGeom>
            <a:ln w="17018">
              <a:solidFill>
                <a:srgbClr val="C51E20"/>
              </a:solidFill>
            </a:ln>
          </p:spPr>
          <p:txBody>
            <a:bodyPr wrap="square" lIns="0" tIns="0" rIns="0" bIns="0" rtlCol="0"/>
            <a:lstStyle/>
            <a:p>
              <a:endParaRPr/>
            </a:p>
          </p:txBody>
        </p:sp>
        <p:sp>
          <p:nvSpPr>
            <p:cNvPr id="44" name="object 44"/>
            <p:cNvSpPr/>
            <p:nvPr/>
          </p:nvSpPr>
          <p:spPr>
            <a:xfrm>
              <a:off x="6775766" y="5789325"/>
              <a:ext cx="834390" cy="777875"/>
            </a:xfrm>
            <a:custGeom>
              <a:avLst/>
              <a:gdLst/>
              <a:ahLst/>
              <a:cxnLst/>
              <a:rect l="l" t="t" r="r" b="b"/>
              <a:pathLst>
                <a:path w="834390" h="777875">
                  <a:moveTo>
                    <a:pt x="17551" y="0"/>
                  </a:moveTo>
                  <a:lnTo>
                    <a:pt x="0" y="777557"/>
                  </a:lnTo>
                  <a:lnTo>
                    <a:pt x="834212" y="776617"/>
                  </a:lnTo>
                  <a:lnTo>
                    <a:pt x="812253" y="1092"/>
                  </a:lnTo>
                  <a:lnTo>
                    <a:pt x="17551" y="0"/>
                  </a:lnTo>
                  <a:close/>
                </a:path>
              </a:pathLst>
            </a:custGeom>
            <a:solidFill>
              <a:srgbClr val="234630"/>
            </a:solidFill>
          </p:spPr>
          <p:txBody>
            <a:bodyPr wrap="square" lIns="0" tIns="0" rIns="0" bIns="0" rtlCol="0"/>
            <a:lstStyle/>
            <a:p>
              <a:endParaRPr/>
            </a:p>
          </p:txBody>
        </p:sp>
        <p:sp>
          <p:nvSpPr>
            <p:cNvPr id="45" name="object 45"/>
            <p:cNvSpPr/>
            <p:nvPr/>
          </p:nvSpPr>
          <p:spPr>
            <a:xfrm>
              <a:off x="7646089" y="5792375"/>
              <a:ext cx="126364" cy="779780"/>
            </a:xfrm>
            <a:custGeom>
              <a:avLst/>
              <a:gdLst/>
              <a:ahLst/>
              <a:cxnLst/>
              <a:rect l="l" t="t" r="r" b="b"/>
              <a:pathLst>
                <a:path w="126365" h="779779">
                  <a:moveTo>
                    <a:pt x="0" y="0"/>
                  </a:moveTo>
                  <a:lnTo>
                    <a:pt x="21971" y="775525"/>
                  </a:lnTo>
                  <a:lnTo>
                    <a:pt x="126310" y="779711"/>
                  </a:lnTo>
                  <a:lnTo>
                    <a:pt x="126310" y="4579"/>
                  </a:lnTo>
                  <a:lnTo>
                    <a:pt x="0" y="0"/>
                  </a:lnTo>
                  <a:close/>
                </a:path>
              </a:pathLst>
            </a:custGeom>
            <a:solidFill>
              <a:srgbClr val="C51E20"/>
            </a:solidFill>
          </p:spPr>
          <p:txBody>
            <a:bodyPr wrap="square" lIns="0" tIns="0" rIns="0" bIns="0" rtlCol="0"/>
            <a:lstStyle/>
            <a:p>
              <a:endParaRPr/>
            </a:p>
          </p:txBody>
        </p:sp>
        <p:sp>
          <p:nvSpPr>
            <p:cNvPr id="46" name="object 46"/>
            <p:cNvSpPr/>
            <p:nvPr/>
          </p:nvSpPr>
          <p:spPr>
            <a:xfrm>
              <a:off x="7646089" y="5792375"/>
              <a:ext cx="126364" cy="779780"/>
            </a:xfrm>
            <a:custGeom>
              <a:avLst/>
              <a:gdLst/>
              <a:ahLst/>
              <a:cxnLst/>
              <a:rect l="l" t="t" r="r" b="b"/>
              <a:pathLst>
                <a:path w="126365" h="779779">
                  <a:moveTo>
                    <a:pt x="126310" y="4579"/>
                  </a:moveTo>
                  <a:lnTo>
                    <a:pt x="0" y="0"/>
                  </a:lnTo>
                  <a:lnTo>
                    <a:pt x="21971" y="775525"/>
                  </a:lnTo>
                  <a:lnTo>
                    <a:pt x="126310" y="779711"/>
                  </a:lnTo>
                </a:path>
              </a:pathLst>
            </a:custGeom>
            <a:ln w="17018">
              <a:solidFill>
                <a:srgbClr val="C51E20"/>
              </a:solidFill>
            </a:ln>
          </p:spPr>
          <p:txBody>
            <a:bodyPr wrap="square" lIns="0" tIns="0" rIns="0" bIns="0" rtlCol="0"/>
            <a:lstStyle/>
            <a:p>
              <a:endParaRPr/>
            </a:p>
          </p:txBody>
        </p:sp>
        <p:sp>
          <p:nvSpPr>
            <p:cNvPr id="47" name="object 47"/>
            <p:cNvSpPr/>
            <p:nvPr/>
          </p:nvSpPr>
          <p:spPr>
            <a:xfrm>
              <a:off x="5751360" y="6294577"/>
              <a:ext cx="2010410" cy="1011555"/>
            </a:xfrm>
            <a:custGeom>
              <a:avLst/>
              <a:gdLst/>
              <a:ahLst/>
              <a:cxnLst/>
              <a:rect l="l" t="t" r="r" b="b"/>
              <a:pathLst>
                <a:path w="2010409" h="1011554">
                  <a:moveTo>
                    <a:pt x="1004951" y="987894"/>
                  </a:moveTo>
                  <a:lnTo>
                    <a:pt x="719328" y="248297"/>
                  </a:lnTo>
                  <a:lnTo>
                    <a:pt x="519430" y="0"/>
                  </a:lnTo>
                  <a:lnTo>
                    <a:pt x="311061" y="241414"/>
                  </a:lnTo>
                  <a:lnTo>
                    <a:pt x="0" y="970940"/>
                  </a:lnTo>
                  <a:lnTo>
                    <a:pt x="1004951" y="987894"/>
                  </a:lnTo>
                  <a:close/>
                </a:path>
                <a:path w="2010409" h="1011554">
                  <a:moveTo>
                    <a:pt x="2010067" y="1011161"/>
                  </a:moveTo>
                  <a:lnTo>
                    <a:pt x="1724444" y="271564"/>
                  </a:lnTo>
                  <a:lnTo>
                    <a:pt x="1524558" y="23266"/>
                  </a:lnTo>
                  <a:lnTo>
                    <a:pt x="1316189" y="264680"/>
                  </a:lnTo>
                  <a:lnTo>
                    <a:pt x="1005116" y="994206"/>
                  </a:lnTo>
                  <a:lnTo>
                    <a:pt x="2010067" y="1011161"/>
                  </a:lnTo>
                  <a:close/>
                </a:path>
              </a:pathLst>
            </a:custGeom>
            <a:solidFill>
              <a:srgbClr val="284A5F"/>
            </a:solidFill>
          </p:spPr>
          <p:txBody>
            <a:bodyPr wrap="square" lIns="0" tIns="0" rIns="0" bIns="0" rtlCol="0"/>
            <a:lstStyle/>
            <a:p>
              <a:endParaRPr/>
            </a:p>
          </p:txBody>
        </p:sp>
        <p:sp>
          <p:nvSpPr>
            <p:cNvPr id="48" name="object 48"/>
            <p:cNvSpPr/>
            <p:nvPr/>
          </p:nvSpPr>
          <p:spPr>
            <a:xfrm>
              <a:off x="7761428" y="6906522"/>
              <a:ext cx="11430" cy="400050"/>
            </a:xfrm>
            <a:custGeom>
              <a:avLst/>
              <a:gdLst/>
              <a:ahLst/>
              <a:cxnLst/>
              <a:rect l="l" t="t" r="r" b="b"/>
              <a:pathLst>
                <a:path w="11429" h="400050">
                  <a:moveTo>
                    <a:pt x="10971" y="0"/>
                  </a:moveTo>
                  <a:lnTo>
                    <a:pt x="0" y="399204"/>
                  </a:lnTo>
                  <a:lnTo>
                    <a:pt x="10971" y="399685"/>
                  </a:lnTo>
                  <a:lnTo>
                    <a:pt x="10971" y="0"/>
                  </a:lnTo>
                  <a:close/>
                </a:path>
              </a:pathLst>
            </a:custGeom>
            <a:solidFill>
              <a:srgbClr val="C51E20"/>
            </a:solidFill>
          </p:spPr>
          <p:txBody>
            <a:bodyPr wrap="square" lIns="0" tIns="0" rIns="0" bIns="0" rtlCol="0"/>
            <a:lstStyle/>
            <a:p>
              <a:endParaRPr/>
            </a:p>
          </p:txBody>
        </p:sp>
        <p:sp>
          <p:nvSpPr>
            <p:cNvPr id="49" name="object 49"/>
            <p:cNvSpPr/>
            <p:nvPr/>
          </p:nvSpPr>
          <p:spPr>
            <a:xfrm>
              <a:off x="7761428" y="6906522"/>
              <a:ext cx="11430" cy="400050"/>
            </a:xfrm>
            <a:custGeom>
              <a:avLst/>
              <a:gdLst/>
              <a:ahLst/>
              <a:cxnLst/>
              <a:rect l="l" t="t" r="r" b="b"/>
              <a:pathLst>
                <a:path w="11429" h="400050">
                  <a:moveTo>
                    <a:pt x="0" y="399204"/>
                  </a:moveTo>
                  <a:lnTo>
                    <a:pt x="10971" y="0"/>
                  </a:lnTo>
                </a:path>
                <a:path w="11429" h="400050">
                  <a:moveTo>
                    <a:pt x="10971" y="399685"/>
                  </a:moveTo>
                  <a:lnTo>
                    <a:pt x="0" y="399204"/>
                  </a:lnTo>
                </a:path>
              </a:pathLst>
            </a:custGeom>
            <a:ln w="17018">
              <a:solidFill>
                <a:srgbClr val="C51E20"/>
              </a:solidFill>
            </a:ln>
          </p:spPr>
          <p:txBody>
            <a:bodyPr wrap="square" lIns="0" tIns="0" rIns="0" bIns="0" rtlCol="0"/>
            <a:lstStyle/>
            <a:p>
              <a:endParaRPr/>
            </a:p>
          </p:txBody>
        </p:sp>
        <p:sp>
          <p:nvSpPr>
            <p:cNvPr id="50" name="object 50"/>
            <p:cNvSpPr/>
            <p:nvPr/>
          </p:nvSpPr>
          <p:spPr>
            <a:xfrm>
              <a:off x="6160154" y="7272402"/>
              <a:ext cx="596900" cy="619125"/>
            </a:xfrm>
            <a:custGeom>
              <a:avLst/>
              <a:gdLst/>
              <a:ahLst/>
              <a:cxnLst/>
              <a:rect l="l" t="t" r="r" b="b"/>
              <a:pathLst>
                <a:path w="596900" h="619125">
                  <a:moveTo>
                    <a:pt x="0" y="0"/>
                  </a:moveTo>
                  <a:lnTo>
                    <a:pt x="16662" y="588289"/>
                  </a:lnTo>
                  <a:lnTo>
                    <a:pt x="539622" y="618883"/>
                  </a:lnTo>
                  <a:lnTo>
                    <a:pt x="573646" y="617918"/>
                  </a:lnTo>
                  <a:lnTo>
                    <a:pt x="596328" y="16370"/>
                  </a:lnTo>
                  <a:lnTo>
                    <a:pt x="0" y="0"/>
                  </a:lnTo>
                  <a:close/>
                </a:path>
              </a:pathLst>
            </a:custGeom>
            <a:solidFill>
              <a:srgbClr val="72BF44"/>
            </a:solidFill>
          </p:spPr>
          <p:txBody>
            <a:bodyPr wrap="square" lIns="0" tIns="0" rIns="0" bIns="0" rtlCol="0"/>
            <a:lstStyle/>
            <a:p>
              <a:endParaRPr/>
            </a:p>
          </p:txBody>
        </p:sp>
        <p:sp>
          <p:nvSpPr>
            <p:cNvPr id="51" name="object 51"/>
            <p:cNvSpPr/>
            <p:nvPr/>
          </p:nvSpPr>
          <p:spPr>
            <a:xfrm>
              <a:off x="5668408" y="7860694"/>
              <a:ext cx="529590" cy="737235"/>
            </a:xfrm>
            <a:custGeom>
              <a:avLst/>
              <a:gdLst/>
              <a:ahLst/>
              <a:cxnLst/>
              <a:rect l="l" t="t" r="r" b="b"/>
              <a:pathLst>
                <a:path w="529589" h="737234">
                  <a:moveTo>
                    <a:pt x="508393" y="0"/>
                  </a:moveTo>
                  <a:lnTo>
                    <a:pt x="9410" y="14122"/>
                  </a:lnTo>
                  <a:lnTo>
                    <a:pt x="0" y="684021"/>
                  </a:lnTo>
                  <a:lnTo>
                    <a:pt x="529272" y="737133"/>
                  </a:lnTo>
                  <a:lnTo>
                    <a:pt x="508393" y="0"/>
                  </a:lnTo>
                  <a:close/>
                </a:path>
              </a:pathLst>
            </a:custGeom>
            <a:solidFill>
              <a:srgbClr val="3C77BC"/>
            </a:solidFill>
          </p:spPr>
          <p:txBody>
            <a:bodyPr wrap="square" lIns="0" tIns="0" rIns="0" bIns="0" rtlCol="0"/>
            <a:lstStyle/>
            <a:p>
              <a:endParaRPr/>
            </a:p>
          </p:txBody>
        </p:sp>
        <p:sp>
          <p:nvSpPr>
            <p:cNvPr id="52" name="object 52"/>
            <p:cNvSpPr/>
            <p:nvPr/>
          </p:nvSpPr>
          <p:spPr>
            <a:xfrm>
              <a:off x="6733797" y="7288768"/>
              <a:ext cx="497840" cy="638810"/>
            </a:xfrm>
            <a:custGeom>
              <a:avLst/>
              <a:gdLst/>
              <a:ahLst/>
              <a:cxnLst/>
              <a:rect l="l" t="t" r="r" b="b"/>
              <a:pathLst>
                <a:path w="497840" h="638809">
                  <a:moveTo>
                    <a:pt x="22694" y="0"/>
                  </a:moveTo>
                  <a:lnTo>
                    <a:pt x="0" y="601548"/>
                  </a:lnTo>
                  <a:lnTo>
                    <a:pt x="497611" y="638530"/>
                  </a:lnTo>
                  <a:lnTo>
                    <a:pt x="479742" y="7721"/>
                  </a:lnTo>
                  <a:lnTo>
                    <a:pt x="22694" y="0"/>
                  </a:lnTo>
                  <a:close/>
                </a:path>
              </a:pathLst>
            </a:custGeom>
            <a:solidFill>
              <a:srgbClr val="47C5F2"/>
            </a:solidFill>
          </p:spPr>
          <p:txBody>
            <a:bodyPr wrap="square" lIns="0" tIns="0" rIns="0" bIns="0" rtlCol="0"/>
            <a:lstStyle/>
            <a:p>
              <a:endParaRPr/>
            </a:p>
          </p:txBody>
        </p:sp>
        <p:sp>
          <p:nvSpPr>
            <p:cNvPr id="53" name="object 53"/>
            <p:cNvSpPr/>
            <p:nvPr/>
          </p:nvSpPr>
          <p:spPr>
            <a:xfrm>
              <a:off x="6733797" y="7288768"/>
              <a:ext cx="497840" cy="638810"/>
            </a:xfrm>
            <a:custGeom>
              <a:avLst/>
              <a:gdLst/>
              <a:ahLst/>
              <a:cxnLst/>
              <a:rect l="l" t="t" r="r" b="b"/>
              <a:pathLst>
                <a:path w="497840" h="638809">
                  <a:moveTo>
                    <a:pt x="497611" y="638530"/>
                  </a:moveTo>
                  <a:lnTo>
                    <a:pt x="479742" y="7721"/>
                  </a:lnTo>
                  <a:lnTo>
                    <a:pt x="22694" y="0"/>
                  </a:lnTo>
                  <a:lnTo>
                    <a:pt x="0" y="601548"/>
                  </a:lnTo>
                  <a:lnTo>
                    <a:pt x="497611" y="638530"/>
                  </a:lnTo>
                  <a:close/>
                </a:path>
              </a:pathLst>
            </a:custGeom>
            <a:ln w="17018">
              <a:solidFill>
                <a:srgbClr val="47C5F2"/>
              </a:solidFill>
            </a:ln>
          </p:spPr>
          <p:txBody>
            <a:bodyPr wrap="square" lIns="0" tIns="0" rIns="0" bIns="0" rtlCol="0"/>
            <a:lstStyle/>
            <a:p>
              <a:endParaRPr/>
            </a:p>
          </p:txBody>
        </p:sp>
        <p:sp>
          <p:nvSpPr>
            <p:cNvPr id="54" name="object 54"/>
            <p:cNvSpPr/>
            <p:nvPr/>
          </p:nvSpPr>
          <p:spPr>
            <a:xfrm>
              <a:off x="7213553" y="7296494"/>
              <a:ext cx="548005" cy="663575"/>
            </a:xfrm>
            <a:custGeom>
              <a:avLst/>
              <a:gdLst/>
              <a:ahLst/>
              <a:cxnLst/>
              <a:rect l="l" t="t" r="r" b="b"/>
              <a:pathLst>
                <a:path w="548004" h="663575">
                  <a:moveTo>
                    <a:pt x="0" y="0"/>
                  </a:moveTo>
                  <a:lnTo>
                    <a:pt x="17868" y="630808"/>
                  </a:lnTo>
                  <a:lnTo>
                    <a:pt x="464248" y="663562"/>
                  </a:lnTo>
                  <a:lnTo>
                    <a:pt x="547877" y="9232"/>
                  </a:lnTo>
                  <a:lnTo>
                    <a:pt x="0" y="0"/>
                  </a:lnTo>
                  <a:close/>
                </a:path>
              </a:pathLst>
            </a:custGeom>
            <a:solidFill>
              <a:srgbClr val="72BF44"/>
            </a:solidFill>
          </p:spPr>
          <p:txBody>
            <a:bodyPr wrap="square" lIns="0" tIns="0" rIns="0" bIns="0" rtlCol="0"/>
            <a:lstStyle/>
            <a:p>
              <a:endParaRPr/>
            </a:p>
          </p:txBody>
        </p:sp>
        <p:sp>
          <p:nvSpPr>
            <p:cNvPr id="55" name="object 55"/>
            <p:cNvSpPr/>
            <p:nvPr/>
          </p:nvSpPr>
          <p:spPr>
            <a:xfrm>
              <a:off x="7231412" y="7927293"/>
              <a:ext cx="479425" cy="786765"/>
            </a:xfrm>
            <a:custGeom>
              <a:avLst/>
              <a:gdLst/>
              <a:ahLst/>
              <a:cxnLst/>
              <a:rect l="l" t="t" r="r" b="b"/>
              <a:pathLst>
                <a:path w="479425" h="786765">
                  <a:moveTo>
                    <a:pt x="0" y="0"/>
                  </a:moveTo>
                  <a:lnTo>
                    <a:pt x="21983" y="776858"/>
                  </a:lnTo>
                  <a:lnTo>
                    <a:pt x="479094" y="786625"/>
                  </a:lnTo>
                  <a:lnTo>
                    <a:pt x="446379" y="32765"/>
                  </a:lnTo>
                  <a:lnTo>
                    <a:pt x="0" y="0"/>
                  </a:lnTo>
                  <a:close/>
                </a:path>
              </a:pathLst>
            </a:custGeom>
            <a:solidFill>
              <a:srgbClr val="3C77BC"/>
            </a:solidFill>
          </p:spPr>
          <p:txBody>
            <a:bodyPr wrap="square" lIns="0" tIns="0" rIns="0" bIns="0" rtlCol="0"/>
            <a:lstStyle/>
            <a:p>
              <a:endParaRPr/>
            </a:p>
          </p:txBody>
        </p:sp>
        <p:sp>
          <p:nvSpPr>
            <p:cNvPr id="56" name="object 56"/>
            <p:cNvSpPr/>
            <p:nvPr/>
          </p:nvSpPr>
          <p:spPr>
            <a:xfrm>
              <a:off x="6704284" y="7890328"/>
              <a:ext cx="549275" cy="814069"/>
            </a:xfrm>
            <a:custGeom>
              <a:avLst/>
              <a:gdLst/>
              <a:ahLst/>
              <a:cxnLst/>
              <a:rect l="l" t="t" r="r" b="b"/>
              <a:pathLst>
                <a:path w="549275" h="814070">
                  <a:moveTo>
                    <a:pt x="29502" y="0"/>
                  </a:moveTo>
                  <a:lnTo>
                    <a:pt x="0" y="761250"/>
                  </a:lnTo>
                  <a:lnTo>
                    <a:pt x="549122" y="813815"/>
                  </a:lnTo>
                  <a:lnTo>
                    <a:pt x="527126" y="36969"/>
                  </a:lnTo>
                  <a:lnTo>
                    <a:pt x="29502" y="0"/>
                  </a:lnTo>
                  <a:close/>
                </a:path>
              </a:pathLst>
            </a:custGeom>
            <a:solidFill>
              <a:srgbClr val="EFC91B"/>
            </a:solidFill>
          </p:spPr>
          <p:txBody>
            <a:bodyPr wrap="square" lIns="0" tIns="0" rIns="0" bIns="0" rtlCol="0"/>
            <a:lstStyle/>
            <a:p>
              <a:endParaRPr/>
            </a:p>
          </p:txBody>
        </p:sp>
        <p:sp>
          <p:nvSpPr>
            <p:cNvPr id="57" name="object 57"/>
            <p:cNvSpPr/>
            <p:nvPr/>
          </p:nvSpPr>
          <p:spPr>
            <a:xfrm>
              <a:off x="6704284" y="7890328"/>
              <a:ext cx="549275" cy="814069"/>
            </a:xfrm>
            <a:custGeom>
              <a:avLst/>
              <a:gdLst/>
              <a:ahLst/>
              <a:cxnLst/>
              <a:rect l="l" t="t" r="r" b="b"/>
              <a:pathLst>
                <a:path w="549275" h="814070">
                  <a:moveTo>
                    <a:pt x="0" y="761250"/>
                  </a:moveTo>
                  <a:lnTo>
                    <a:pt x="549122" y="813815"/>
                  </a:lnTo>
                  <a:lnTo>
                    <a:pt x="527126" y="36969"/>
                  </a:lnTo>
                  <a:lnTo>
                    <a:pt x="29502" y="0"/>
                  </a:lnTo>
                  <a:lnTo>
                    <a:pt x="0" y="761250"/>
                  </a:lnTo>
                  <a:close/>
                </a:path>
              </a:pathLst>
            </a:custGeom>
            <a:ln w="17018">
              <a:solidFill>
                <a:srgbClr val="EFC91B"/>
              </a:solidFill>
            </a:ln>
          </p:spPr>
          <p:txBody>
            <a:bodyPr wrap="square" lIns="0" tIns="0" rIns="0" bIns="0" rtlCol="0"/>
            <a:lstStyle/>
            <a:p>
              <a:endParaRPr/>
            </a:p>
          </p:txBody>
        </p:sp>
        <p:sp>
          <p:nvSpPr>
            <p:cNvPr id="58" name="object 58"/>
            <p:cNvSpPr/>
            <p:nvPr/>
          </p:nvSpPr>
          <p:spPr>
            <a:xfrm>
              <a:off x="7677798" y="7305727"/>
              <a:ext cx="94615" cy="1412240"/>
            </a:xfrm>
            <a:custGeom>
              <a:avLst/>
              <a:gdLst/>
              <a:ahLst/>
              <a:cxnLst/>
              <a:rect l="l" t="t" r="r" b="b"/>
              <a:pathLst>
                <a:path w="94615" h="1412240">
                  <a:moveTo>
                    <a:pt x="83629" y="0"/>
                  </a:moveTo>
                  <a:lnTo>
                    <a:pt x="0" y="654329"/>
                  </a:lnTo>
                  <a:lnTo>
                    <a:pt x="32715" y="1408188"/>
                  </a:lnTo>
                  <a:lnTo>
                    <a:pt x="94600" y="1411886"/>
                  </a:lnTo>
                  <a:lnTo>
                    <a:pt x="94600" y="557"/>
                  </a:lnTo>
                  <a:lnTo>
                    <a:pt x="83629" y="0"/>
                  </a:lnTo>
                  <a:close/>
                </a:path>
              </a:pathLst>
            </a:custGeom>
            <a:solidFill>
              <a:srgbClr val="EFC91B"/>
            </a:solidFill>
          </p:spPr>
          <p:txBody>
            <a:bodyPr wrap="square" lIns="0" tIns="0" rIns="0" bIns="0" rtlCol="0"/>
            <a:lstStyle/>
            <a:p>
              <a:endParaRPr/>
            </a:p>
          </p:txBody>
        </p:sp>
        <p:sp>
          <p:nvSpPr>
            <p:cNvPr id="59" name="object 59"/>
            <p:cNvSpPr/>
            <p:nvPr/>
          </p:nvSpPr>
          <p:spPr>
            <a:xfrm>
              <a:off x="7677798" y="7305727"/>
              <a:ext cx="94615" cy="1412240"/>
            </a:xfrm>
            <a:custGeom>
              <a:avLst/>
              <a:gdLst/>
              <a:ahLst/>
              <a:cxnLst/>
              <a:rect l="l" t="t" r="r" b="b"/>
              <a:pathLst>
                <a:path w="94615" h="1412240">
                  <a:moveTo>
                    <a:pt x="83629" y="0"/>
                  </a:moveTo>
                  <a:lnTo>
                    <a:pt x="94600" y="557"/>
                  </a:lnTo>
                </a:path>
                <a:path w="94615" h="1412240">
                  <a:moveTo>
                    <a:pt x="94600" y="1411886"/>
                  </a:moveTo>
                  <a:lnTo>
                    <a:pt x="32715" y="1408188"/>
                  </a:lnTo>
                  <a:lnTo>
                    <a:pt x="0" y="654329"/>
                  </a:lnTo>
                  <a:lnTo>
                    <a:pt x="83629" y="0"/>
                  </a:lnTo>
                </a:path>
              </a:pathLst>
            </a:custGeom>
            <a:ln w="17018">
              <a:solidFill>
                <a:srgbClr val="EFC91B"/>
              </a:solidFill>
            </a:ln>
          </p:spPr>
          <p:txBody>
            <a:bodyPr wrap="square" lIns="0" tIns="0" rIns="0" bIns="0" rtlCol="0"/>
            <a:lstStyle/>
            <a:p>
              <a:endParaRPr/>
            </a:p>
          </p:txBody>
        </p:sp>
      </p:grpSp>
      <p:grpSp>
        <p:nvGrpSpPr>
          <p:cNvPr id="60" name="object 60"/>
          <p:cNvGrpSpPr/>
          <p:nvPr/>
        </p:nvGrpSpPr>
        <p:grpSpPr>
          <a:xfrm>
            <a:off x="5664506" y="8544717"/>
            <a:ext cx="2117090" cy="1522730"/>
            <a:chOff x="5664506" y="8544717"/>
            <a:chExt cx="2117090" cy="1522730"/>
          </a:xfrm>
        </p:grpSpPr>
        <p:sp>
          <p:nvSpPr>
            <p:cNvPr id="61" name="object 61"/>
            <p:cNvSpPr/>
            <p:nvPr/>
          </p:nvSpPr>
          <p:spPr>
            <a:xfrm>
              <a:off x="6771174" y="9185329"/>
              <a:ext cx="1001394" cy="873125"/>
            </a:xfrm>
            <a:custGeom>
              <a:avLst/>
              <a:gdLst/>
              <a:ahLst/>
              <a:cxnLst/>
              <a:rect l="l" t="t" r="r" b="b"/>
              <a:pathLst>
                <a:path w="1001395" h="873125">
                  <a:moveTo>
                    <a:pt x="724262" y="0"/>
                  </a:moveTo>
                  <a:lnTo>
                    <a:pt x="0" y="873070"/>
                  </a:lnTo>
                  <a:lnTo>
                    <a:pt x="1001225" y="873070"/>
                  </a:lnTo>
                  <a:lnTo>
                    <a:pt x="1001225" y="257257"/>
                  </a:lnTo>
                  <a:lnTo>
                    <a:pt x="724262" y="0"/>
                  </a:lnTo>
                  <a:close/>
                </a:path>
              </a:pathLst>
            </a:custGeom>
            <a:solidFill>
              <a:srgbClr val="C51E20"/>
            </a:solidFill>
          </p:spPr>
          <p:txBody>
            <a:bodyPr wrap="square" lIns="0" tIns="0" rIns="0" bIns="0" rtlCol="0"/>
            <a:lstStyle/>
            <a:p>
              <a:endParaRPr/>
            </a:p>
          </p:txBody>
        </p:sp>
        <p:sp>
          <p:nvSpPr>
            <p:cNvPr id="62" name="object 62"/>
            <p:cNvSpPr/>
            <p:nvPr/>
          </p:nvSpPr>
          <p:spPr>
            <a:xfrm>
              <a:off x="6771174" y="9185329"/>
              <a:ext cx="1001394" cy="873125"/>
            </a:xfrm>
            <a:custGeom>
              <a:avLst/>
              <a:gdLst/>
              <a:ahLst/>
              <a:cxnLst/>
              <a:rect l="l" t="t" r="r" b="b"/>
              <a:pathLst>
                <a:path w="1001395" h="873125">
                  <a:moveTo>
                    <a:pt x="1001225" y="257257"/>
                  </a:moveTo>
                  <a:lnTo>
                    <a:pt x="724262" y="0"/>
                  </a:lnTo>
                  <a:lnTo>
                    <a:pt x="0" y="873070"/>
                  </a:lnTo>
                </a:path>
              </a:pathLst>
            </a:custGeom>
            <a:ln w="17018">
              <a:solidFill>
                <a:srgbClr val="C51E20"/>
              </a:solidFill>
            </a:ln>
          </p:spPr>
          <p:txBody>
            <a:bodyPr wrap="square" lIns="0" tIns="0" rIns="0" bIns="0" rtlCol="0"/>
            <a:lstStyle/>
            <a:p>
              <a:endParaRPr/>
            </a:p>
          </p:txBody>
        </p:sp>
        <p:sp>
          <p:nvSpPr>
            <p:cNvPr id="63" name="object 63"/>
            <p:cNvSpPr/>
            <p:nvPr/>
          </p:nvSpPr>
          <p:spPr>
            <a:xfrm>
              <a:off x="7478102" y="8573101"/>
              <a:ext cx="294640" cy="840105"/>
            </a:xfrm>
            <a:custGeom>
              <a:avLst/>
              <a:gdLst/>
              <a:ahLst/>
              <a:cxnLst/>
              <a:rect l="l" t="t" r="r" b="b"/>
              <a:pathLst>
                <a:path w="294640" h="840104">
                  <a:moveTo>
                    <a:pt x="0" y="0"/>
                  </a:moveTo>
                  <a:lnTo>
                    <a:pt x="15532" y="548665"/>
                  </a:lnTo>
                  <a:lnTo>
                    <a:pt x="294296" y="839959"/>
                  </a:lnTo>
                  <a:lnTo>
                    <a:pt x="294296" y="21684"/>
                  </a:lnTo>
                  <a:lnTo>
                    <a:pt x="0" y="0"/>
                  </a:lnTo>
                  <a:close/>
                </a:path>
              </a:pathLst>
            </a:custGeom>
            <a:solidFill>
              <a:srgbClr val="47C5F2"/>
            </a:solidFill>
          </p:spPr>
          <p:txBody>
            <a:bodyPr wrap="square" lIns="0" tIns="0" rIns="0" bIns="0" rtlCol="0"/>
            <a:lstStyle/>
            <a:p>
              <a:endParaRPr/>
            </a:p>
          </p:txBody>
        </p:sp>
        <p:sp>
          <p:nvSpPr>
            <p:cNvPr id="64" name="object 64"/>
            <p:cNvSpPr/>
            <p:nvPr/>
          </p:nvSpPr>
          <p:spPr>
            <a:xfrm>
              <a:off x="7478102" y="8573101"/>
              <a:ext cx="294640" cy="840105"/>
            </a:xfrm>
            <a:custGeom>
              <a:avLst/>
              <a:gdLst/>
              <a:ahLst/>
              <a:cxnLst/>
              <a:rect l="l" t="t" r="r" b="b"/>
              <a:pathLst>
                <a:path w="294640" h="840104">
                  <a:moveTo>
                    <a:pt x="0" y="0"/>
                  </a:moveTo>
                  <a:lnTo>
                    <a:pt x="15532" y="548665"/>
                  </a:lnTo>
                  <a:lnTo>
                    <a:pt x="294296" y="839959"/>
                  </a:lnTo>
                </a:path>
                <a:path w="294640" h="840104">
                  <a:moveTo>
                    <a:pt x="294296" y="21684"/>
                  </a:moveTo>
                  <a:lnTo>
                    <a:pt x="0" y="0"/>
                  </a:lnTo>
                </a:path>
              </a:pathLst>
            </a:custGeom>
            <a:ln w="18059">
              <a:solidFill>
                <a:srgbClr val="47C5F2"/>
              </a:solidFill>
            </a:ln>
          </p:spPr>
          <p:txBody>
            <a:bodyPr wrap="square" lIns="0" tIns="0" rIns="0" bIns="0" rtlCol="0"/>
            <a:lstStyle/>
            <a:p>
              <a:endParaRPr/>
            </a:p>
          </p:txBody>
        </p:sp>
        <p:sp>
          <p:nvSpPr>
            <p:cNvPr id="65" name="object 65"/>
            <p:cNvSpPr/>
            <p:nvPr/>
          </p:nvSpPr>
          <p:spPr>
            <a:xfrm>
              <a:off x="6680964" y="8651578"/>
              <a:ext cx="814705" cy="1407160"/>
            </a:xfrm>
            <a:custGeom>
              <a:avLst/>
              <a:gdLst/>
              <a:ahLst/>
              <a:cxnLst/>
              <a:rect l="l" t="t" r="r" b="b"/>
              <a:pathLst>
                <a:path w="814704" h="1407159">
                  <a:moveTo>
                    <a:pt x="23319" y="0"/>
                  </a:moveTo>
                  <a:lnTo>
                    <a:pt x="0" y="1406820"/>
                  </a:lnTo>
                  <a:lnTo>
                    <a:pt x="90196" y="1406820"/>
                  </a:lnTo>
                  <a:lnTo>
                    <a:pt x="814466" y="533755"/>
                  </a:lnTo>
                  <a:lnTo>
                    <a:pt x="800869" y="52565"/>
                  </a:lnTo>
                  <a:lnTo>
                    <a:pt x="572442" y="52565"/>
                  </a:lnTo>
                  <a:lnTo>
                    <a:pt x="23319" y="0"/>
                  </a:lnTo>
                  <a:close/>
                </a:path>
                <a:path w="814704" h="1407159">
                  <a:moveTo>
                    <a:pt x="800686" y="46101"/>
                  </a:moveTo>
                  <a:lnTo>
                    <a:pt x="572442" y="52565"/>
                  </a:lnTo>
                  <a:lnTo>
                    <a:pt x="800869" y="52565"/>
                  </a:lnTo>
                  <a:lnTo>
                    <a:pt x="800686" y="46101"/>
                  </a:lnTo>
                  <a:close/>
                </a:path>
              </a:pathLst>
            </a:custGeom>
            <a:solidFill>
              <a:srgbClr val="234630"/>
            </a:solidFill>
          </p:spPr>
          <p:txBody>
            <a:bodyPr wrap="square" lIns="0" tIns="0" rIns="0" bIns="0" rtlCol="0"/>
            <a:lstStyle/>
            <a:p>
              <a:endParaRPr/>
            </a:p>
          </p:txBody>
        </p:sp>
        <p:sp>
          <p:nvSpPr>
            <p:cNvPr id="66" name="object 66"/>
            <p:cNvSpPr/>
            <p:nvPr/>
          </p:nvSpPr>
          <p:spPr>
            <a:xfrm>
              <a:off x="5664506" y="8544717"/>
              <a:ext cx="1040130" cy="1513840"/>
            </a:xfrm>
            <a:custGeom>
              <a:avLst/>
              <a:gdLst/>
              <a:ahLst/>
              <a:cxnLst/>
              <a:rect l="l" t="t" r="r" b="b"/>
              <a:pathLst>
                <a:path w="1040129" h="1513840">
                  <a:moveTo>
                    <a:pt x="3906" y="0"/>
                  </a:moveTo>
                  <a:lnTo>
                    <a:pt x="0" y="1513682"/>
                  </a:lnTo>
                  <a:lnTo>
                    <a:pt x="1016473" y="1513682"/>
                  </a:lnTo>
                  <a:lnTo>
                    <a:pt x="1039769" y="106857"/>
                  </a:lnTo>
                  <a:lnTo>
                    <a:pt x="3906" y="0"/>
                  </a:lnTo>
                  <a:close/>
                </a:path>
              </a:pathLst>
            </a:custGeom>
            <a:solidFill>
              <a:srgbClr val="284A5F"/>
            </a:solidFill>
          </p:spPr>
          <p:txBody>
            <a:bodyPr wrap="square" lIns="0" tIns="0" rIns="0" bIns="0" rtlCol="0"/>
            <a:lstStyle/>
            <a:p>
              <a:endParaRPr/>
            </a:p>
          </p:txBody>
        </p:sp>
      </p:grpSp>
      <p:grpSp>
        <p:nvGrpSpPr>
          <p:cNvPr id="67" name="object 67"/>
          <p:cNvGrpSpPr/>
          <p:nvPr/>
        </p:nvGrpSpPr>
        <p:grpSpPr>
          <a:xfrm>
            <a:off x="5757443" y="0"/>
            <a:ext cx="2015489" cy="2012314"/>
            <a:chOff x="5757443" y="0"/>
            <a:chExt cx="2015489" cy="2012314"/>
          </a:xfrm>
        </p:grpSpPr>
        <p:sp>
          <p:nvSpPr>
            <p:cNvPr id="68" name="object 68"/>
            <p:cNvSpPr/>
            <p:nvPr/>
          </p:nvSpPr>
          <p:spPr>
            <a:xfrm>
              <a:off x="5791141" y="1286584"/>
              <a:ext cx="1003935" cy="669290"/>
            </a:xfrm>
            <a:custGeom>
              <a:avLst/>
              <a:gdLst/>
              <a:ahLst/>
              <a:cxnLst/>
              <a:rect l="l" t="t" r="r" b="b"/>
              <a:pathLst>
                <a:path w="1003934" h="669289">
                  <a:moveTo>
                    <a:pt x="474802" y="0"/>
                  </a:moveTo>
                  <a:lnTo>
                    <a:pt x="0" y="668896"/>
                  </a:lnTo>
                  <a:lnTo>
                    <a:pt x="1003668" y="640473"/>
                  </a:lnTo>
                  <a:lnTo>
                    <a:pt x="474802" y="0"/>
                  </a:lnTo>
                  <a:close/>
                </a:path>
              </a:pathLst>
            </a:custGeom>
            <a:solidFill>
              <a:srgbClr val="D85F27"/>
            </a:solidFill>
          </p:spPr>
          <p:txBody>
            <a:bodyPr wrap="square" lIns="0" tIns="0" rIns="0" bIns="0" rtlCol="0"/>
            <a:lstStyle/>
            <a:p>
              <a:endParaRPr/>
            </a:p>
          </p:txBody>
        </p:sp>
        <p:sp>
          <p:nvSpPr>
            <p:cNvPr id="69" name="object 69"/>
            <p:cNvSpPr/>
            <p:nvPr/>
          </p:nvSpPr>
          <p:spPr>
            <a:xfrm>
              <a:off x="6794804" y="801992"/>
              <a:ext cx="977900" cy="1210310"/>
            </a:xfrm>
            <a:custGeom>
              <a:avLst/>
              <a:gdLst/>
              <a:ahLst/>
              <a:cxnLst/>
              <a:rect l="l" t="t" r="r" b="b"/>
              <a:pathLst>
                <a:path w="977900" h="1210310">
                  <a:moveTo>
                    <a:pt x="651992" y="0"/>
                  </a:moveTo>
                  <a:lnTo>
                    <a:pt x="0" y="1125067"/>
                  </a:lnTo>
                  <a:lnTo>
                    <a:pt x="714616" y="1209827"/>
                  </a:lnTo>
                  <a:lnTo>
                    <a:pt x="977595" y="1202379"/>
                  </a:lnTo>
                  <a:lnTo>
                    <a:pt x="977595" y="425488"/>
                  </a:lnTo>
                  <a:lnTo>
                    <a:pt x="651992" y="0"/>
                  </a:lnTo>
                  <a:close/>
                </a:path>
              </a:pathLst>
            </a:custGeom>
            <a:solidFill>
              <a:srgbClr val="3C77BC"/>
            </a:solidFill>
          </p:spPr>
          <p:txBody>
            <a:bodyPr wrap="square" lIns="0" tIns="0" rIns="0" bIns="0" rtlCol="0"/>
            <a:lstStyle/>
            <a:p>
              <a:endParaRPr/>
            </a:p>
          </p:txBody>
        </p:sp>
        <p:sp>
          <p:nvSpPr>
            <p:cNvPr id="70" name="object 70"/>
            <p:cNvSpPr/>
            <p:nvPr/>
          </p:nvSpPr>
          <p:spPr>
            <a:xfrm>
              <a:off x="7475146" y="801187"/>
              <a:ext cx="297815" cy="389255"/>
            </a:xfrm>
            <a:custGeom>
              <a:avLst/>
              <a:gdLst/>
              <a:ahLst/>
              <a:cxnLst/>
              <a:rect l="l" t="t" r="r" b="b"/>
              <a:pathLst>
                <a:path w="297815" h="389255">
                  <a:moveTo>
                    <a:pt x="0" y="0"/>
                  </a:moveTo>
                  <a:lnTo>
                    <a:pt x="297253" y="389236"/>
                  </a:lnTo>
                  <a:lnTo>
                    <a:pt x="297253" y="3552"/>
                  </a:lnTo>
                  <a:lnTo>
                    <a:pt x="0" y="0"/>
                  </a:lnTo>
                  <a:close/>
                </a:path>
              </a:pathLst>
            </a:custGeom>
            <a:solidFill>
              <a:srgbClr val="72BF44"/>
            </a:solidFill>
          </p:spPr>
          <p:txBody>
            <a:bodyPr wrap="square" lIns="0" tIns="0" rIns="0" bIns="0" rtlCol="0"/>
            <a:lstStyle/>
            <a:p>
              <a:endParaRPr/>
            </a:p>
          </p:txBody>
        </p:sp>
        <p:sp>
          <p:nvSpPr>
            <p:cNvPr id="71" name="object 71"/>
            <p:cNvSpPr/>
            <p:nvPr/>
          </p:nvSpPr>
          <p:spPr>
            <a:xfrm>
              <a:off x="7452463" y="0"/>
              <a:ext cx="320040" cy="805180"/>
            </a:xfrm>
            <a:custGeom>
              <a:avLst/>
              <a:gdLst/>
              <a:ahLst/>
              <a:cxnLst/>
              <a:rect l="l" t="t" r="r" b="b"/>
              <a:pathLst>
                <a:path w="320040" h="805180">
                  <a:moveTo>
                    <a:pt x="0" y="0"/>
                  </a:moveTo>
                  <a:lnTo>
                    <a:pt x="22682" y="801186"/>
                  </a:lnTo>
                  <a:lnTo>
                    <a:pt x="319936" y="804739"/>
                  </a:lnTo>
                  <a:lnTo>
                    <a:pt x="0" y="0"/>
                  </a:lnTo>
                  <a:close/>
                </a:path>
              </a:pathLst>
            </a:custGeom>
            <a:solidFill>
              <a:srgbClr val="284A5F"/>
            </a:solidFill>
          </p:spPr>
          <p:txBody>
            <a:bodyPr wrap="square" lIns="0" tIns="0" rIns="0" bIns="0" rtlCol="0"/>
            <a:lstStyle/>
            <a:p>
              <a:endParaRPr/>
            </a:p>
          </p:txBody>
        </p:sp>
        <p:sp>
          <p:nvSpPr>
            <p:cNvPr id="72" name="object 72"/>
            <p:cNvSpPr/>
            <p:nvPr/>
          </p:nvSpPr>
          <p:spPr>
            <a:xfrm>
              <a:off x="5757443" y="754018"/>
              <a:ext cx="396875" cy="1202055"/>
            </a:xfrm>
            <a:custGeom>
              <a:avLst/>
              <a:gdLst/>
              <a:ahLst/>
              <a:cxnLst/>
              <a:rect l="l" t="t" r="r" b="b"/>
              <a:pathLst>
                <a:path w="396875" h="1202055">
                  <a:moveTo>
                    <a:pt x="376948" y="0"/>
                  </a:moveTo>
                  <a:lnTo>
                    <a:pt x="0" y="10668"/>
                  </a:lnTo>
                  <a:lnTo>
                    <a:pt x="33705" y="1201458"/>
                  </a:lnTo>
                  <a:lnTo>
                    <a:pt x="396481" y="690372"/>
                  </a:lnTo>
                  <a:lnTo>
                    <a:pt x="376948" y="0"/>
                  </a:lnTo>
                  <a:close/>
                </a:path>
              </a:pathLst>
            </a:custGeom>
            <a:solidFill>
              <a:srgbClr val="632410"/>
            </a:solidFill>
          </p:spPr>
          <p:txBody>
            <a:bodyPr wrap="square" lIns="0" tIns="0" rIns="0" bIns="0" rtlCol="0"/>
            <a:lstStyle/>
            <a:p>
              <a:endParaRPr/>
            </a:p>
          </p:txBody>
        </p:sp>
      </p:grpSp>
      <p:grpSp>
        <p:nvGrpSpPr>
          <p:cNvPr id="73" name="object 73"/>
          <p:cNvGrpSpPr/>
          <p:nvPr/>
        </p:nvGrpSpPr>
        <p:grpSpPr>
          <a:xfrm>
            <a:off x="3506388" y="-8508"/>
            <a:ext cx="2149475" cy="979805"/>
            <a:chOff x="3506388" y="-8508"/>
            <a:chExt cx="2149475" cy="979805"/>
          </a:xfrm>
        </p:grpSpPr>
        <p:sp>
          <p:nvSpPr>
            <p:cNvPr id="74" name="object 74"/>
            <p:cNvSpPr/>
            <p:nvPr/>
          </p:nvSpPr>
          <p:spPr>
            <a:xfrm>
              <a:off x="3514897" y="0"/>
              <a:ext cx="2132330" cy="962660"/>
            </a:xfrm>
            <a:custGeom>
              <a:avLst/>
              <a:gdLst/>
              <a:ahLst/>
              <a:cxnLst/>
              <a:rect l="l" t="t" r="r" b="b"/>
              <a:pathLst>
                <a:path w="2132329" h="962660">
                  <a:moveTo>
                    <a:pt x="2131910" y="0"/>
                  </a:moveTo>
                  <a:lnTo>
                    <a:pt x="0" y="0"/>
                  </a:lnTo>
                  <a:lnTo>
                    <a:pt x="3922" y="40230"/>
                  </a:lnTo>
                  <a:lnTo>
                    <a:pt x="10637" y="86860"/>
                  </a:lnTo>
                  <a:lnTo>
                    <a:pt x="19409" y="132786"/>
                  </a:lnTo>
                  <a:lnTo>
                    <a:pt x="30188" y="177962"/>
                  </a:lnTo>
                  <a:lnTo>
                    <a:pt x="42927" y="222344"/>
                  </a:lnTo>
                  <a:lnTo>
                    <a:pt x="57577" y="265888"/>
                  </a:lnTo>
                  <a:lnTo>
                    <a:pt x="74090" y="308547"/>
                  </a:lnTo>
                  <a:lnTo>
                    <a:pt x="92416" y="350278"/>
                  </a:lnTo>
                  <a:lnTo>
                    <a:pt x="112508" y="391035"/>
                  </a:lnTo>
                  <a:lnTo>
                    <a:pt x="134317" y="430774"/>
                  </a:lnTo>
                  <a:lnTo>
                    <a:pt x="157794" y="469449"/>
                  </a:lnTo>
                  <a:lnTo>
                    <a:pt x="182892" y="507016"/>
                  </a:lnTo>
                  <a:lnTo>
                    <a:pt x="209561" y="543430"/>
                  </a:lnTo>
                  <a:lnTo>
                    <a:pt x="237753" y="578645"/>
                  </a:lnTo>
                  <a:lnTo>
                    <a:pt x="267419" y="612618"/>
                  </a:lnTo>
                  <a:lnTo>
                    <a:pt x="298512" y="645304"/>
                  </a:lnTo>
                  <a:lnTo>
                    <a:pt x="330982" y="676656"/>
                  </a:lnTo>
                  <a:lnTo>
                    <a:pt x="364781" y="706631"/>
                  </a:lnTo>
                  <a:lnTo>
                    <a:pt x="399861" y="735184"/>
                  </a:lnTo>
                  <a:lnTo>
                    <a:pt x="436173" y="762269"/>
                  </a:lnTo>
                  <a:lnTo>
                    <a:pt x="473668" y="787843"/>
                  </a:lnTo>
                  <a:lnTo>
                    <a:pt x="512299" y="811859"/>
                  </a:lnTo>
                  <a:lnTo>
                    <a:pt x="552016" y="834273"/>
                  </a:lnTo>
                  <a:lnTo>
                    <a:pt x="592772" y="855041"/>
                  </a:lnTo>
                  <a:lnTo>
                    <a:pt x="634517" y="874117"/>
                  </a:lnTo>
                  <a:lnTo>
                    <a:pt x="677204" y="891456"/>
                  </a:lnTo>
                  <a:lnTo>
                    <a:pt x="720783" y="907014"/>
                  </a:lnTo>
                  <a:lnTo>
                    <a:pt x="765206" y="920746"/>
                  </a:lnTo>
                  <a:lnTo>
                    <a:pt x="810425" y="932607"/>
                  </a:lnTo>
                  <a:lnTo>
                    <a:pt x="856391" y="942551"/>
                  </a:lnTo>
                  <a:lnTo>
                    <a:pt x="903056" y="950535"/>
                  </a:lnTo>
                  <a:lnTo>
                    <a:pt x="950372" y="956513"/>
                  </a:lnTo>
                  <a:lnTo>
                    <a:pt x="998289" y="960440"/>
                  </a:lnTo>
                  <a:lnTo>
                    <a:pt x="1046759" y="962272"/>
                  </a:lnTo>
                  <a:lnTo>
                    <a:pt x="1095734" y="961963"/>
                  </a:lnTo>
                  <a:lnTo>
                    <a:pt x="1144650" y="959500"/>
                  </a:lnTo>
                  <a:lnTo>
                    <a:pt x="1192940" y="954929"/>
                  </a:lnTo>
                  <a:lnTo>
                    <a:pt x="1240559" y="948297"/>
                  </a:lnTo>
                  <a:lnTo>
                    <a:pt x="1287461" y="939651"/>
                  </a:lnTo>
                  <a:lnTo>
                    <a:pt x="1333600" y="929040"/>
                  </a:lnTo>
                  <a:lnTo>
                    <a:pt x="1378930" y="916510"/>
                  </a:lnTo>
                  <a:lnTo>
                    <a:pt x="1423406" y="902110"/>
                  </a:lnTo>
                  <a:lnTo>
                    <a:pt x="1466982" y="885887"/>
                  </a:lnTo>
                  <a:lnTo>
                    <a:pt x="1509612" y="867888"/>
                  </a:lnTo>
                  <a:lnTo>
                    <a:pt x="1551249" y="848160"/>
                  </a:lnTo>
                  <a:lnTo>
                    <a:pt x="1591848" y="826753"/>
                  </a:lnTo>
                  <a:lnTo>
                    <a:pt x="1631364" y="803712"/>
                  </a:lnTo>
                  <a:lnTo>
                    <a:pt x="1669749" y="779086"/>
                  </a:lnTo>
                  <a:lnTo>
                    <a:pt x="1706959" y="752922"/>
                  </a:lnTo>
                  <a:lnTo>
                    <a:pt x="1742948" y="725268"/>
                  </a:lnTo>
                  <a:lnTo>
                    <a:pt x="1777669" y="696171"/>
                  </a:lnTo>
                  <a:lnTo>
                    <a:pt x="1811077" y="665679"/>
                  </a:lnTo>
                  <a:lnTo>
                    <a:pt x="1843126" y="633840"/>
                  </a:lnTo>
                  <a:lnTo>
                    <a:pt x="1873770" y="600700"/>
                  </a:lnTo>
                  <a:lnTo>
                    <a:pt x="1902964" y="566307"/>
                  </a:lnTo>
                  <a:lnTo>
                    <a:pt x="1930660" y="530710"/>
                  </a:lnTo>
                  <a:lnTo>
                    <a:pt x="1956814" y="493955"/>
                  </a:lnTo>
                  <a:lnTo>
                    <a:pt x="1981380" y="456090"/>
                  </a:lnTo>
                  <a:lnTo>
                    <a:pt x="2004311" y="417163"/>
                  </a:lnTo>
                  <a:lnTo>
                    <a:pt x="2025562" y="377221"/>
                  </a:lnTo>
                  <a:lnTo>
                    <a:pt x="2045088" y="336312"/>
                  </a:lnTo>
                  <a:lnTo>
                    <a:pt x="2062841" y="294483"/>
                  </a:lnTo>
                  <a:lnTo>
                    <a:pt x="2078777" y="251782"/>
                  </a:lnTo>
                  <a:lnTo>
                    <a:pt x="2092849" y="208257"/>
                  </a:lnTo>
                  <a:lnTo>
                    <a:pt x="2105011" y="163954"/>
                  </a:lnTo>
                  <a:lnTo>
                    <a:pt x="2115218" y="118922"/>
                  </a:lnTo>
                  <a:lnTo>
                    <a:pt x="2123424" y="73208"/>
                  </a:lnTo>
                  <a:lnTo>
                    <a:pt x="2129583" y="26859"/>
                  </a:lnTo>
                  <a:lnTo>
                    <a:pt x="2131910" y="0"/>
                  </a:lnTo>
                  <a:close/>
                </a:path>
              </a:pathLst>
            </a:custGeom>
            <a:solidFill>
              <a:srgbClr val="EFC91B"/>
            </a:solidFill>
          </p:spPr>
          <p:txBody>
            <a:bodyPr wrap="square" lIns="0" tIns="0" rIns="0" bIns="0" rtlCol="0"/>
            <a:lstStyle/>
            <a:p>
              <a:endParaRPr/>
            </a:p>
          </p:txBody>
        </p:sp>
        <p:sp>
          <p:nvSpPr>
            <p:cNvPr id="75" name="object 75"/>
            <p:cNvSpPr/>
            <p:nvPr/>
          </p:nvSpPr>
          <p:spPr>
            <a:xfrm>
              <a:off x="3514897" y="0"/>
              <a:ext cx="2132330" cy="962660"/>
            </a:xfrm>
            <a:custGeom>
              <a:avLst/>
              <a:gdLst/>
              <a:ahLst/>
              <a:cxnLst/>
              <a:rect l="l" t="t" r="r" b="b"/>
              <a:pathLst>
                <a:path w="2132329" h="962660">
                  <a:moveTo>
                    <a:pt x="2131910" y="0"/>
                  </a:moveTo>
                  <a:lnTo>
                    <a:pt x="2123424" y="73208"/>
                  </a:lnTo>
                  <a:lnTo>
                    <a:pt x="2115218" y="118922"/>
                  </a:lnTo>
                  <a:lnTo>
                    <a:pt x="2105011" y="163954"/>
                  </a:lnTo>
                  <a:lnTo>
                    <a:pt x="2092849" y="208257"/>
                  </a:lnTo>
                  <a:lnTo>
                    <a:pt x="2078777" y="251782"/>
                  </a:lnTo>
                  <a:lnTo>
                    <a:pt x="2062841" y="294483"/>
                  </a:lnTo>
                  <a:lnTo>
                    <a:pt x="2045088" y="336312"/>
                  </a:lnTo>
                  <a:lnTo>
                    <a:pt x="2025562" y="377221"/>
                  </a:lnTo>
                  <a:lnTo>
                    <a:pt x="2004311" y="417163"/>
                  </a:lnTo>
                  <a:lnTo>
                    <a:pt x="1981380" y="456090"/>
                  </a:lnTo>
                  <a:lnTo>
                    <a:pt x="1956814" y="493955"/>
                  </a:lnTo>
                  <a:lnTo>
                    <a:pt x="1930660" y="530710"/>
                  </a:lnTo>
                  <a:lnTo>
                    <a:pt x="1902964" y="566307"/>
                  </a:lnTo>
                  <a:lnTo>
                    <a:pt x="1873770" y="600700"/>
                  </a:lnTo>
                  <a:lnTo>
                    <a:pt x="1843126" y="633840"/>
                  </a:lnTo>
                  <a:lnTo>
                    <a:pt x="1811077" y="665679"/>
                  </a:lnTo>
                  <a:lnTo>
                    <a:pt x="1777669" y="696171"/>
                  </a:lnTo>
                  <a:lnTo>
                    <a:pt x="1742948" y="725268"/>
                  </a:lnTo>
                  <a:lnTo>
                    <a:pt x="1706959" y="752922"/>
                  </a:lnTo>
                  <a:lnTo>
                    <a:pt x="1669749" y="779086"/>
                  </a:lnTo>
                  <a:lnTo>
                    <a:pt x="1631364" y="803712"/>
                  </a:lnTo>
                  <a:lnTo>
                    <a:pt x="1591848" y="826753"/>
                  </a:lnTo>
                  <a:lnTo>
                    <a:pt x="1551249" y="848160"/>
                  </a:lnTo>
                  <a:lnTo>
                    <a:pt x="1509612" y="867888"/>
                  </a:lnTo>
                  <a:lnTo>
                    <a:pt x="1466982" y="885887"/>
                  </a:lnTo>
                  <a:lnTo>
                    <a:pt x="1423406" y="902110"/>
                  </a:lnTo>
                  <a:lnTo>
                    <a:pt x="1378930" y="916510"/>
                  </a:lnTo>
                  <a:lnTo>
                    <a:pt x="1333600" y="929040"/>
                  </a:lnTo>
                  <a:lnTo>
                    <a:pt x="1287461" y="939651"/>
                  </a:lnTo>
                  <a:lnTo>
                    <a:pt x="1240559" y="948297"/>
                  </a:lnTo>
                  <a:lnTo>
                    <a:pt x="1192940" y="954929"/>
                  </a:lnTo>
                  <a:lnTo>
                    <a:pt x="1144650" y="959500"/>
                  </a:lnTo>
                  <a:lnTo>
                    <a:pt x="1095734" y="961963"/>
                  </a:lnTo>
                  <a:lnTo>
                    <a:pt x="1046759" y="962272"/>
                  </a:lnTo>
                  <a:lnTo>
                    <a:pt x="998289" y="960440"/>
                  </a:lnTo>
                  <a:lnTo>
                    <a:pt x="950372" y="956513"/>
                  </a:lnTo>
                  <a:lnTo>
                    <a:pt x="903056" y="950535"/>
                  </a:lnTo>
                  <a:lnTo>
                    <a:pt x="856391" y="942551"/>
                  </a:lnTo>
                  <a:lnTo>
                    <a:pt x="810425" y="932607"/>
                  </a:lnTo>
                  <a:lnTo>
                    <a:pt x="765206" y="920746"/>
                  </a:lnTo>
                  <a:lnTo>
                    <a:pt x="720783" y="907014"/>
                  </a:lnTo>
                  <a:lnTo>
                    <a:pt x="677204" y="891456"/>
                  </a:lnTo>
                  <a:lnTo>
                    <a:pt x="634517" y="874117"/>
                  </a:lnTo>
                  <a:lnTo>
                    <a:pt x="592772" y="855041"/>
                  </a:lnTo>
                  <a:lnTo>
                    <a:pt x="552016" y="834273"/>
                  </a:lnTo>
                  <a:lnTo>
                    <a:pt x="512299" y="811859"/>
                  </a:lnTo>
                  <a:lnTo>
                    <a:pt x="473668" y="787843"/>
                  </a:lnTo>
                  <a:lnTo>
                    <a:pt x="436173" y="762269"/>
                  </a:lnTo>
                  <a:lnTo>
                    <a:pt x="399861" y="735184"/>
                  </a:lnTo>
                  <a:lnTo>
                    <a:pt x="364781" y="706631"/>
                  </a:lnTo>
                  <a:lnTo>
                    <a:pt x="330982" y="676656"/>
                  </a:lnTo>
                  <a:lnTo>
                    <a:pt x="298512" y="645304"/>
                  </a:lnTo>
                  <a:lnTo>
                    <a:pt x="267419" y="612618"/>
                  </a:lnTo>
                  <a:lnTo>
                    <a:pt x="237753" y="578645"/>
                  </a:lnTo>
                  <a:lnTo>
                    <a:pt x="209561" y="543430"/>
                  </a:lnTo>
                  <a:lnTo>
                    <a:pt x="182892" y="507016"/>
                  </a:lnTo>
                  <a:lnTo>
                    <a:pt x="157794" y="469449"/>
                  </a:lnTo>
                  <a:lnTo>
                    <a:pt x="134317" y="430774"/>
                  </a:lnTo>
                  <a:lnTo>
                    <a:pt x="112508" y="391035"/>
                  </a:lnTo>
                  <a:lnTo>
                    <a:pt x="92416" y="350278"/>
                  </a:lnTo>
                  <a:lnTo>
                    <a:pt x="74090" y="308547"/>
                  </a:lnTo>
                  <a:lnTo>
                    <a:pt x="57577" y="265888"/>
                  </a:lnTo>
                  <a:lnTo>
                    <a:pt x="42927" y="222344"/>
                  </a:lnTo>
                  <a:lnTo>
                    <a:pt x="30188" y="177962"/>
                  </a:lnTo>
                  <a:lnTo>
                    <a:pt x="19409" y="132786"/>
                  </a:lnTo>
                  <a:lnTo>
                    <a:pt x="10637" y="86860"/>
                  </a:lnTo>
                  <a:lnTo>
                    <a:pt x="3922" y="40230"/>
                  </a:lnTo>
                  <a:lnTo>
                    <a:pt x="0" y="0"/>
                  </a:lnTo>
                </a:path>
              </a:pathLst>
            </a:custGeom>
            <a:ln w="17018">
              <a:solidFill>
                <a:srgbClr val="EFC91B"/>
              </a:solidFill>
            </a:ln>
          </p:spPr>
          <p:txBody>
            <a:bodyPr wrap="square" lIns="0" tIns="0" rIns="0" bIns="0" rtlCol="0"/>
            <a:lstStyle/>
            <a:p>
              <a:endParaRPr/>
            </a:p>
          </p:txBody>
        </p:sp>
      </p:grpSp>
      <p:grpSp>
        <p:nvGrpSpPr>
          <p:cNvPr id="76" name="object 76"/>
          <p:cNvGrpSpPr/>
          <p:nvPr/>
        </p:nvGrpSpPr>
        <p:grpSpPr>
          <a:xfrm>
            <a:off x="-8616" y="-8617"/>
            <a:ext cx="720090" cy="564515"/>
            <a:chOff x="-8616" y="-8617"/>
            <a:chExt cx="720090" cy="564515"/>
          </a:xfrm>
        </p:grpSpPr>
        <p:sp>
          <p:nvSpPr>
            <p:cNvPr id="77" name="object 77"/>
            <p:cNvSpPr/>
            <p:nvPr/>
          </p:nvSpPr>
          <p:spPr>
            <a:xfrm>
              <a:off x="0" y="0"/>
              <a:ext cx="299085" cy="547370"/>
            </a:xfrm>
            <a:custGeom>
              <a:avLst/>
              <a:gdLst/>
              <a:ahLst/>
              <a:cxnLst/>
              <a:rect l="l" t="t" r="r" b="b"/>
              <a:pathLst>
                <a:path w="299085" h="547370">
                  <a:moveTo>
                    <a:pt x="283592" y="0"/>
                  </a:moveTo>
                  <a:lnTo>
                    <a:pt x="0" y="0"/>
                  </a:lnTo>
                  <a:lnTo>
                    <a:pt x="0" y="546920"/>
                  </a:lnTo>
                  <a:lnTo>
                    <a:pt x="298836" y="538454"/>
                  </a:lnTo>
                  <a:lnTo>
                    <a:pt x="283592" y="0"/>
                  </a:lnTo>
                  <a:close/>
                </a:path>
              </a:pathLst>
            </a:custGeom>
            <a:solidFill>
              <a:srgbClr val="FAAC6D"/>
            </a:solidFill>
          </p:spPr>
          <p:txBody>
            <a:bodyPr wrap="square" lIns="0" tIns="0" rIns="0" bIns="0" rtlCol="0"/>
            <a:lstStyle/>
            <a:p>
              <a:endParaRPr/>
            </a:p>
          </p:txBody>
        </p:sp>
        <p:sp>
          <p:nvSpPr>
            <p:cNvPr id="78" name="object 78"/>
            <p:cNvSpPr/>
            <p:nvPr/>
          </p:nvSpPr>
          <p:spPr>
            <a:xfrm>
              <a:off x="0" y="0"/>
              <a:ext cx="299085" cy="547370"/>
            </a:xfrm>
            <a:custGeom>
              <a:avLst/>
              <a:gdLst/>
              <a:ahLst/>
              <a:cxnLst/>
              <a:rect l="l" t="t" r="r" b="b"/>
              <a:pathLst>
                <a:path w="299085" h="547370">
                  <a:moveTo>
                    <a:pt x="298836" y="538454"/>
                  </a:moveTo>
                  <a:lnTo>
                    <a:pt x="0" y="546920"/>
                  </a:lnTo>
                </a:path>
                <a:path w="299085" h="547370">
                  <a:moveTo>
                    <a:pt x="283592" y="0"/>
                  </a:moveTo>
                  <a:lnTo>
                    <a:pt x="298836" y="538454"/>
                  </a:lnTo>
                </a:path>
              </a:pathLst>
            </a:custGeom>
            <a:ln w="17233">
              <a:solidFill>
                <a:srgbClr val="FAAC6D"/>
              </a:solidFill>
            </a:ln>
          </p:spPr>
          <p:txBody>
            <a:bodyPr wrap="square" lIns="0" tIns="0" rIns="0" bIns="0" rtlCol="0"/>
            <a:lstStyle/>
            <a:p>
              <a:endParaRPr/>
            </a:p>
          </p:txBody>
        </p:sp>
        <p:sp>
          <p:nvSpPr>
            <p:cNvPr id="79" name="object 79"/>
            <p:cNvSpPr/>
            <p:nvPr/>
          </p:nvSpPr>
          <p:spPr>
            <a:xfrm>
              <a:off x="321898" y="0"/>
              <a:ext cx="389890" cy="537845"/>
            </a:xfrm>
            <a:custGeom>
              <a:avLst/>
              <a:gdLst/>
              <a:ahLst/>
              <a:cxnLst/>
              <a:rect l="l" t="t" r="r" b="b"/>
              <a:pathLst>
                <a:path w="389890" h="537845">
                  <a:moveTo>
                    <a:pt x="374543" y="0"/>
                  </a:moveTo>
                  <a:lnTo>
                    <a:pt x="0" y="0"/>
                  </a:lnTo>
                  <a:lnTo>
                    <a:pt x="15213" y="537382"/>
                  </a:lnTo>
                  <a:lnTo>
                    <a:pt x="389457" y="526777"/>
                  </a:lnTo>
                  <a:lnTo>
                    <a:pt x="374543" y="0"/>
                  </a:lnTo>
                  <a:close/>
                </a:path>
              </a:pathLst>
            </a:custGeom>
            <a:solidFill>
              <a:srgbClr val="3C77BC"/>
            </a:solidFill>
          </p:spPr>
          <p:txBody>
            <a:bodyPr wrap="square" lIns="0" tIns="0" rIns="0" bIns="0" rtlCol="0"/>
            <a:lstStyle/>
            <a:p>
              <a:endParaRPr/>
            </a:p>
          </p:txBody>
        </p:sp>
      </p:grpSp>
      <p:grpSp>
        <p:nvGrpSpPr>
          <p:cNvPr id="80" name="object 80"/>
          <p:cNvGrpSpPr/>
          <p:nvPr/>
        </p:nvGrpSpPr>
        <p:grpSpPr>
          <a:xfrm>
            <a:off x="718268" y="0"/>
            <a:ext cx="2646680" cy="2004060"/>
            <a:chOff x="718268" y="0"/>
            <a:chExt cx="2646680" cy="2004060"/>
          </a:xfrm>
        </p:grpSpPr>
        <p:sp>
          <p:nvSpPr>
            <p:cNvPr id="81" name="object 81"/>
            <p:cNvSpPr/>
            <p:nvPr/>
          </p:nvSpPr>
          <p:spPr>
            <a:xfrm>
              <a:off x="1190155" y="0"/>
              <a:ext cx="999490" cy="757555"/>
            </a:xfrm>
            <a:custGeom>
              <a:avLst/>
              <a:gdLst/>
              <a:ahLst/>
              <a:cxnLst/>
              <a:rect l="l" t="t" r="r" b="b"/>
              <a:pathLst>
                <a:path w="999489" h="757555">
                  <a:moveTo>
                    <a:pt x="514756" y="743229"/>
                  </a:moveTo>
                  <a:lnTo>
                    <a:pt x="493712" y="0"/>
                  </a:lnTo>
                  <a:lnTo>
                    <a:pt x="0" y="0"/>
                  </a:lnTo>
                  <a:lnTo>
                    <a:pt x="21437" y="757186"/>
                  </a:lnTo>
                  <a:lnTo>
                    <a:pt x="514756" y="743229"/>
                  </a:lnTo>
                  <a:close/>
                </a:path>
                <a:path w="999489" h="757555">
                  <a:moveTo>
                    <a:pt x="998867" y="703986"/>
                  </a:moveTo>
                  <a:lnTo>
                    <a:pt x="978928" y="0"/>
                  </a:lnTo>
                  <a:lnTo>
                    <a:pt x="493725" y="0"/>
                  </a:lnTo>
                  <a:lnTo>
                    <a:pt x="514045" y="717715"/>
                  </a:lnTo>
                  <a:lnTo>
                    <a:pt x="998867" y="703986"/>
                  </a:lnTo>
                  <a:close/>
                </a:path>
              </a:pathLst>
            </a:custGeom>
            <a:solidFill>
              <a:srgbClr val="DB6726"/>
            </a:solidFill>
          </p:spPr>
          <p:txBody>
            <a:bodyPr wrap="square" lIns="0" tIns="0" rIns="0" bIns="0" rtlCol="0"/>
            <a:lstStyle/>
            <a:p>
              <a:endParaRPr/>
            </a:p>
          </p:txBody>
        </p:sp>
        <p:sp>
          <p:nvSpPr>
            <p:cNvPr id="82" name="object 82"/>
            <p:cNvSpPr/>
            <p:nvPr/>
          </p:nvSpPr>
          <p:spPr>
            <a:xfrm>
              <a:off x="2189024" y="687118"/>
              <a:ext cx="629285" cy="1207770"/>
            </a:xfrm>
            <a:custGeom>
              <a:avLst/>
              <a:gdLst/>
              <a:ahLst/>
              <a:cxnLst/>
              <a:rect l="l" t="t" r="r" b="b"/>
              <a:pathLst>
                <a:path w="629285" h="1207770">
                  <a:moveTo>
                    <a:pt x="595388" y="0"/>
                  </a:moveTo>
                  <a:lnTo>
                    <a:pt x="0" y="16865"/>
                  </a:lnTo>
                  <a:lnTo>
                    <a:pt x="33718" y="1207655"/>
                  </a:lnTo>
                  <a:lnTo>
                    <a:pt x="629107" y="1190790"/>
                  </a:lnTo>
                  <a:lnTo>
                    <a:pt x="595388" y="0"/>
                  </a:lnTo>
                  <a:close/>
                </a:path>
              </a:pathLst>
            </a:custGeom>
            <a:solidFill>
              <a:srgbClr val="C51E20"/>
            </a:solidFill>
          </p:spPr>
          <p:txBody>
            <a:bodyPr wrap="square" lIns="0" tIns="0" rIns="0" bIns="0" rtlCol="0"/>
            <a:lstStyle/>
            <a:p>
              <a:endParaRPr/>
            </a:p>
          </p:txBody>
        </p:sp>
        <p:sp>
          <p:nvSpPr>
            <p:cNvPr id="83" name="object 83"/>
            <p:cNvSpPr/>
            <p:nvPr/>
          </p:nvSpPr>
          <p:spPr>
            <a:xfrm>
              <a:off x="2189024" y="687118"/>
              <a:ext cx="629285" cy="1207770"/>
            </a:xfrm>
            <a:custGeom>
              <a:avLst/>
              <a:gdLst/>
              <a:ahLst/>
              <a:cxnLst/>
              <a:rect l="l" t="t" r="r" b="b"/>
              <a:pathLst>
                <a:path w="629285" h="1207770">
                  <a:moveTo>
                    <a:pt x="629107" y="1190790"/>
                  </a:moveTo>
                  <a:lnTo>
                    <a:pt x="33718" y="1207655"/>
                  </a:lnTo>
                  <a:lnTo>
                    <a:pt x="0" y="16865"/>
                  </a:lnTo>
                  <a:lnTo>
                    <a:pt x="595388" y="0"/>
                  </a:lnTo>
                  <a:lnTo>
                    <a:pt x="629107" y="1190790"/>
                  </a:lnTo>
                  <a:close/>
                </a:path>
              </a:pathLst>
            </a:custGeom>
            <a:ln w="17018">
              <a:solidFill>
                <a:srgbClr val="C51E20"/>
              </a:solidFill>
            </a:ln>
          </p:spPr>
          <p:txBody>
            <a:bodyPr wrap="square" lIns="0" tIns="0" rIns="0" bIns="0" rtlCol="0"/>
            <a:lstStyle/>
            <a:p>
              <a:endParaRPr/>
            </a:p>
          </p:txBody>
        </p:sp>
        <p:sp>
          <p:nvSpPr>
            <p:cNvPr id="84" name="object 84"/>
            <p:cNvSpPr/>
            <p:nvPr/>
          </p:nvSpPr>
          <p:spPr>
            <a:xfrm>
              <a:off x="2792830" y="978076"/>
              <a:ext cx="267335" cy="1017269"/>
            </a:xfrm>
            <a:custGeom>
              <a:avLst/>
              <a:gdLst/>
              <a:ahLst/>
              <a:cxnLst/>
              <a:rect l="l" t="t" r="r" b="b"/>
              <a:pathLst>
                <a:path w="267335" h="1017269">
                  <a:moveTo>
                    <a:pt x="238150" y="0"/>
                  </a:moveTo>
                  <a:lnTo>
                    <a:pt x="0" y="6743"/>
                  </a:lnTo>
                  <a:lnTo>
                    <a:pt x="28613" y="1017015"/>
                  </a:lnTo>
                  <a:lnTo>
                    <a:pt x="266776" y="1010272"/>
                  </a:lnTo>
                  <a:lnTo>
                    <a:pt x="238150" y="0"/>
                  </a:lnTo>
                  <a:close/>
                </a:path>
              </a:pathLst>
            </a:custGeom>
            <a:solidFill>
              <a:srgbClr val="C51E20"/>
            </a:solidFill>
          </p:spPr>
          <p:txBody>
            <a:bodyPr wrap="square" lIns="0" tIns="0" rIns="0" bIns="0" rtlCol="0"/>
            <a:lstStyle/>
            <a:p>
              <a:endParaRPr/>
            </a:p>
          </p:txBody>
        </p:sp>
        <p:sp>
          <p:nvSpPr>
            <p:cNvPr id="85" name="object 85"/>
            <p:cNvSpPr/>
            <p:nvPr/>
          </p:nvSpPr>
          <p:spPr>
            <a:xfrm>
              <a:off x="2792830" y="978076"/>
              <a:ext cx="267335" cy="1017269"/>
            </a:xfrm>
            <a:custGeom>
              <a:avLst/>
              <a:gdLst/>
              <a:ahLst/>
              <a:cxnLst/>
              <a:rect l="l" t="t" r="r" b="b"/>
              <a:pathLst>
                <a:path w="267335" h="1017269">
                  <a:moveTo>
                    <a:pt x="266776" y="1010272"/>
                  </a:moveTo>
                  <a:lnTo>
                    <a:pt x="28613" y="1017015"/>
                  </a:lnTo>
                  <a:lnTo>
                    <a:pt x="0" y="6743"/>
                  </a:lnTo>
                  <a:lnTo>
                    <a:pt x="238150" y="0"/>
                  </a:lnTo>
                  <a:lnTo>
                    <a:pt x="266776" y="1010272"/>
                  </a:lnTo>
                  <a:close/>
                </a:path>
              </a:pathLst>
            </a:custGeom>
            <a:ln w="17018">
              <a:solidFill>
                <a:srgbClr val="C51E20"/>
              </a:solidFill>
            </a:ln>
          </p:spPr>
          <p:txBody>
            <a:bodyPr wrap="square" lIns="0" tIns="0" rIns="0" bIns="0" rtlCol="0"/>
            <a:lstStyle/>
            <a:p>
              <a:endParaRPr/>
            </a:p>
          </p:txBody>
        </p:sp>
        <p:sp>
          <p:nvSpPr>
            <p:cNvPr id="86" name="object 86"/>
            <p:cNvSpPr/>
            <p:nvPr/>
          </p:nvSpPr>
          <p:spPr>
            <a:xfrm>
              <a:off x="718261" y="757186"/>
              <a:ext cx="2646680" cy="1217295"/>
            </a:xfrm>
            <a:custGeom>
              <a:avLst/>
              <a:gdLst/>
              <a:ahLst/>
              <a:cxnLst/>
              <a:rect l="l" t="t" r="r" b="b"/>
              <a:pathLst>
                <a:path w="2646679" h="1217295">
                  <a:moveTo>
                    <a:pt x="527392" y="1203172"/>
                  </a:moveTo>
                  <a:lnTo>
                    <a:pt x="493344" y="0"/>
                  </a:lnTo>
                  <a:lnTo>
                    <a:pt x="0" y="13970"/>
                  </a:lnTo>
                  <a:lnTo>
                    <a:pt x="34074" y="1217142"/>
                  </a:lnTo>
                  <a:lnTo>
                    <a:pt x="527392" y="1203172"/>
                  </a:lnTo>
                  <a:close/>
                </a:path>
                <a:path w="2646679" h="1217295">
                  <a:moveTo>
                    <a:pt x="2646388" y="1181874"/>
                  </a:moveTo>
                  <a:lnTo>
                    <a:pt x="2618943" y="212242"/>
                  </a:lnTo>
                  <a:lnTo>
                    <a:pt x="2312733" y="220903"/>
                  </a:lnTo>
                  <a:lnTo>
                    <a:pt x="2340178" y="1190536"/>
                  </a:lnTo>
                  <a:lnTo>
                    <a:pt x="2646388" y="1181874"/>
                  </a:lnTo>
                  <a:close/>
                </a:path>
              </a:pathLst>
            </a:custGeom>
            <a:solidFill>
              <a:srgbClr val="4D2314"/>
            </a:solidFill>
          </p:spPr>
          <p:txBody>
            <a:bodyPr wrap="square" lIns="0" tIns="0" rIns="0" bIns="0" rtlCol="0"/>
            <a:lstStyle/>
            <a:p>
              <a:endParaRPr/>
            </a:p>
          </p:txBody>
        </p:sp>
        <p:sp>
          <p:nvSpPr>
            <p:cNvPr id="87" name="object 87"/>
            <p:cNvSpPr/>
            <p:nvPr/>
          </p:nvSpPr>
          <p:spPr>
            <a:xfrm>
              <a:off x="1321136" y="696864"/>
              <a:ext cx="868044" cy="1261745"/>
            </a:xfrm>
            <a:custGeom>
              <a:avLst/>
              <a:gdLst/>
              <a:ahLst/>
              <a:cxnLst/>
              <a:rect l="l" t="t" r="r" b="b"/>
              <a:pathLst>
                <a:path w="868044" h="1261745">
                  <a:moveTo>
                    <a:pt x="367584" y="0"/>
                  </a:moveTo>
                  <a:lnTo>
                    <a:pt x="207908" y="307774"/>
                  </a:lnTo>
                  <a:lnTo>
                    <a:pt x="0" y="1223422"/>
                  </a:lnTo>
                  <a:lnTo>
                    <a:pt x="1066" y="1261344"/>
                  </a:lnTo>
                  <a:lnTo>
                    <a:pt x="867575" y="1198860"/>
                  </a:lnTo>
                  <a:lnTo>
                    <a:pt x="560361" y="297796"/>
                  </a:lnTo>
                  <a:lnTo>
                    <a:pt x="367584" y="0"/>
                  </a:lnTo>
                  <a:close/>
                </a:path>
              </a:pathLst>
            </a:custGeom>
            <a:solidFill>
              <a:srgbClr val="C2962D"/>
            </a:solidFill>
          </p:spPr>
          <p:txBody>
            <a:bodyPr wrap="square" lIns="0" tIns="0" rIns="0" bIns="0" rtlCol="0"/>
            <a:lstStyle/>
            <a:p>
              <a:endParaRPr/>
            </a:p>
          </p:txBody>
        </p:sp>
      </p:grpSp>
      <p:grpSp>
        <p:nvGrpSpPr>
          <p:cNvPr id="88" name="object 88"/>
          <p:cNvGrpSpPr/>
          <p:nvPr/>
        </p:nvGrpSpPr>
        <p:grpSpPr>
          <a:xfrm>
            <a:off x="949721" y="3261224"/>
            <a:ext cx="2435860" cy="1634489"/>
            <a:chOff x="949721" y="3261224"/>
            <a:chExt cx="2435860" cy="1634489"/>
          </a:xfrm>
        </p:grpSpPr>
        <p:sp>
          <p:nvSpPr>
            <p:cNvPr id="89" name="object 89"/>
            <p:cNvSpPr/>
            <p:nvPr/>
          </p:nvSpPr>
          <p:spPr>
            <a:xfrm>
              <a:off x="2720327" y="3269733"/>
              <a:ext cx="657225" cy="908050"/>
            </a:xfrm>
            <a:custGeom>
              <a:avLst/>
              <a:gdLst/>
              <a:ahLst/>
              <a:cxnLst/>
              <a:rect l="l" t="t" r="r" b="b"/>
              <a:pathLst>
                <a:path w="657225" h="908050">
                  <a:moveTo>
                    <a:pt x="375539" y="0"/>
                  </a:moveTo>
                  <a:lnTo>
                    <a:pt x="0" y="866724"/>
                  </a:lnTo>
                  <a:lnTo>
                    <a:pt x="656628" y="907719"/>
                  </a:lnTo>
                  <a:lnTo>
                    <a:pt x="375539" y="0"/>
                  </a:lnTo>
                  <a:close/>
                </a:path>
              </a:pathLst>
            </a:custGeom>
            <a:solidFill>
              <a:srgbClr val="EFC91B"/>
            </a:solidFill>
          </p:spPr>
          <p:txBody>
            <a:bodyPr wrap="square" lIns="0" tIns="0" rIns="0" bIns="0" rtlCol="0"/>
            <a:lstStyle/>
            <a:p>
              <a:endParaRPr/>
            </a:p>
          </p:txBody>
        </p:sp>
        <p:sp>
          <p:nvSpPr>
            <p:cNvPr id="90" name="object 90"/>
            <p:cNvSpPr/>
            <p:nvPr/>
          </p:nvSpPr>
          <p:spPr>
            <a:xfrm>
              <a:off x="2720327" y="3269733"/>
              <a:ext cx="657225" cy="908050"/>
            </a:xfrm>
            <a:custGeom>
              <a:avLst/>
              <a:gdLst/>
              <a:ahLst/>
              <a:cxnLst/>
              <a:rect l="l" t="t" r="r" b="b"/>
              <a:pathLst>
                <a:path w="657225" h="908050">
                  <a:moveTo>
                    <a:pt x="0" y="866724"/>
                  </a:moveTo>
                  <a:lnTo>
                    <a:pt x="375539" y="0"/>
                  </a:lnTo>
                  <a:lnTo>
                    <a:pt x="656628" y="907719"/>
                  </a:lnTo>
                  <a:lnTo>
                    <a:pt x="0" y="866724"/>
                  </a:lnTo>
                  <a:close/>
                </a:path>
              </a:pathLst>
            </a:custGeom>
            <a:ln w="17018">
              <a:solidFill>
                <a:srgbClr val="EFC91B"/>
              </a:solidFill>
            </a:ln>
          </p:spPr>
          <p:txBody>
            <a:bodyPr wrap="square" lIns="0" tIns="0" rIns="0" bIns="0" rtlCol="0"/>
            <a:lstStyle/>
            <a:p>
              <a:endParaRPr/>
            </a:p>
          </p:txBody>
        </p:sp>
        <p:sp>
          <p:nvSpPr>
            <p:cNvPr id="91" name="object 91"/>
            <p:cNvSpPr/>
            <p:nvPr/>
          </p:nvSpPr>
          <p:spPr>
            <a:xfrm>
              <a:off x="1757043" y="3333357"/>
              <a:ext cx="1006475" cy="805815"/>
            </a:xfrm>
            <a:custGeom>
              <a:avLst/>
              <a:gdLst/>
              <a:ahLst/>
              <a:cxnLst/>
              <a:rect l="l" t="t" r="r" b="b"/>
              <a:pathLst>
                <a:path w="1006475" h="805814">
                  <a:moveTo>
                    <a:pt x="566000" y="0"/>
                  </a:moveTo>
                  <a:lnTo>
                    <a:pt x="0" y="753770"/>
                  </a:lnTo>
                  <a:lnTo>
                    <a:pt x="711" y="779284"/>
                  </a:lnTo>
                  <a:lnTo>
                    <a:pt x="1005928" y="805776"/>
                  </a:lnTo>
                  <a:lnTo>
                    <a:pt x="566000" y="0"/>
                  </a:lnTo>
                  <a:close/>
                </a:path>
              </a:pathLst>
            </a:custGeom>
            <a:solidFill>
              <a:srgbClr val="234630"/>
            </a:solidFill>
          </p:spPr>
          <p:txBody>
            <a:bodyPr wrap="square" lIns="0" tIns="0" rIns="0" bIns="0" rtlCol="0"/>
            <a:lstStyle/>
            <a:p>
              <a:endParaRPr/>
            </a:p>
          </p:txBody>
        </p:sp>
        <p:sp>
          <p:nvSpPr>
            <p:cNvPr id="92" name="object 92"/>
            <p:cNvSpPr/>
            <p:nvPr/>
          </p:nvSpPr>
          <p:spPr>
            <a:xfrm>
              <a:off x="966740" y="3360554"/>
              <a:ext cx="748665" cy="774700"/>
            </a:xfrm>
            <a:custGeom>
              <a:avLst/>
              <a:gdLst/>
              <a:ahLst/>
              <a:cxnLst/>
              <a:rect l="l" t="t" r="r" b="b"/>
              <a:pathLst>
                <a:path w="748664" h="774700">
                  <a:moveTo>
                    <a:pt x="395173" y="0"/>
                  </a:moveTo>
                  <a:lnTo>
                    <a:pt x="0" y="774471"/>
                  </a:lnTo>
                  <a:lnTo>
                    <a:pt x="748487" y="753300"/>
                  </a:lnTo>
                  <a:lnTo>
                    <a:pt x="395173" y="0"/>
                  </a:lnTo>
                  <a:close/>
                </a:path>
              </a:pathLst>
            </a:custGeom>
            <a:solidFill>
              <a:srgbClr val="D85F27"/>
            </a:solidFill>
          </p:spPr>
          <p:txBody>
            <a:bodyPr wrap="square" lIns="0" tIns="0" rIns="0" bIns="0" rtlCol="0"/>
            <a:lstStyle/>
            <a:p>
              <a:endParaRPr/>
            </a:p>
          </p:txBody>
        </p:sp>
        <p:sp>
          <p:nvSpPr>
            <p:cNvPr id="93" name="object 93"/>
            <p:cNvSpPr/>
            <p:nvPr/>
          </p:nvSpPr>
          <p:spPr>
            <a:xfrm>
              <a:off x="958230" y="4135037"/>
              <a:ext cx="778510" cy="752475"/>
            </a:xfrm>
            <a:custGeom>
              <a:avLst/>
              <a:gdLst/>
              <a:ahLst/>
              <a:cxnLst/>
              <a:rect l="l" t="t" r="r" b="b"/>
              <a:pathLst>
                <a:path w="778510" h="752475">
                  <a:moveTo>
                    <a:pt x="8509" y="0"/>
                  </a:moveTo>
                  <a:lnTo>
                    <a:pt x="0" y="752170"/>
                  </a:lnTo>
                  <a:lnTo>
                    <a:pt x="778268" y="730135"/>
                  </a:lnTo>
                  <a:lnTo>
                    <a:pt x="758545" y="33705"/>
                  </a:lnTo>
                  <a:lnTo>
                    <a:pt x="8509" y="0"/>
                  </a:lnTo>
                  <a:close/>
                </a:path>
              </a:pathLst>
            </a:custGeom>
            <a:solidFill>
              <a:srgbClr val="FAAC6D"/>
            </a:solidFill>
          </p:spPr>
          <p:txBody>
            <a:bodyPr wrap="square" lIns="0" tIns="0" rIns="0" bIns="0" rtlCol="0"/>
            <a:lstStyle/>
            <a:p>
              <a:endParaRPr/>
            </a:p>
          </p:txBody>
        </p:sp>
        <p:sp>
          <p:nvSpPr>
            <p:cNvPr id="94" name="object 94"/>
            <p:cNvSpPr/>
            <p:nvPr/>
          </p:nvSpPr>
          <p:spPr>
            <a:xfrm>
              <a:off x="958230" y="4135037"/>
              <a:ext cx="778510" cy="752475"/>
            </a:xfrm>
            <a:custGeom>
              <a:avLst/>
              <a:gdLst/>
              <a:ahLst/>
              <a:cxnLst/>
              <a:rect l="l" t="t" r="r" b="b"/>
              <a:pathLst>
                <a:path w="778510" h="752475">
                  <a:moveTo>
                    <a:pt x="778268" y="730135"/>
                  </a:moveTo>
                  <a:lnTo>
                    <a:pt x="758545" y="33705"/>
                  </a:lnTo>
                  <a:lnTo>
                    <a:pt x="8509" y="0"/>
                  </a:lnTo>
                  <a:lnTo>
                    <a:pt x="0" y="752170"/>
                  </a:lnTo>
                  <a:lnTo>
                    <a:pt x="778268" y="730135"/>
                  </a:lnTo>
                  <a:close/>
                </a:path>
              </a:pathLst>
            </a:custGeom>
            <a:ln w="17018">
              <a:solidFill>
                <a:srgbClr val="FAAC6D"/>
              </a:solidFill>
            </a:ln>
          </p:spPr>
          <p:txBody>
            <a:bodyPr wrap="square" lIns="0" tIns="0" rIns="0" bIns="0" rtlCol="0"/>
            <a:lstStyle/>
            <a:p>
              <a:endParaRPr/>
            </a:p>
          </p:txBody>
        </p:sp>
      </p:grpSp>
      <p:grpSp>
        <p:nvGrpSpPr>
          <p:cNvPr id="95" name="object 95"/>
          <p:cNvGrpSpPr/>
          <p:nvPr/>
        </p:nvGrpSpPr>
        <p:grpSpPr>
          <a:xfrm>
            <a:off x="60741" y="4353398"/>
            <a:ext cx="236854" cy="513715"/>
            <a:chOff x="60741" y="4353398"/>
            <a:chExt cx="236854" cy="513715"/>
          </a:xfrm>
        </p:grpSpPr>
        <p:sp>
          <p:nvSpPr>
            <p:cNvPr id="96" name="object 96"/>
            <p:cNvSpPr/>
            <p:nvPr/>
          </p:nvSpPr>
          <p:spPr>
            <a:xfrm>
              <a:off x="69250" y="4361907"/>
              <a:ext cx="220345" cy="496570"/>
            </a:xfrm>
            <a:custGeom>
              <a:avLst/>
              <a:gdLst/>
              <a:ahLst/>
              <a:cxnLst/>
              <a:rect l="l" t="t" r="r" b="b"/>
              <a:pathLst>
                <a:path w="220345" h="496570">
                  <a:moveTo>
                    <a:pt x="0" y="0"/>
                  </a:moveTo>
                  <a:lnTo>
                    <a:pt x="14058" y="496417"/>
                  </a:lnTo>
                  <a:lnTo>
                    <a:pt x="219773" y="490601"/>
                  </a:lnTo>
                  <a:lnTo>
                    <a:pt x="206273" y="14008"/>
                  </a:lnTo>
                  <a:lnTo>
                    <a:pt x="0" y="0"/>
                  </a:lnTo>
                  <a:close/>
                </a:path>
              </a:pathLst>
            </a:custGeom>
            <a:solidFill>
              <a:srgbClr val="FAAC6D"/>
            </a:solidFill>
          </p:spPr>
          <p:txBody>
            <a:bodyPr wrap="square" lIns="0" tIns="0" rIns="0" bIns="0" rtlCol="0"/>
            <a:lstStyle/>
            <a:p>
              <a:endParaRPr/>
            </a:p>
          </p:txBody>
        </p:sp>
        <p:sp>
          <p:nvSpPr>
            <p:cNvPr id="97" name="object 97"/>
            <p:cNvSpPr/>
            <p:nvPr/>
          </p:nvSpPr>
          <p:spPr>
            <a:xfrm>
              <a:off x="69250" y="4361907"/>
              <a:ext cx="220345" cy="496570"/>
            </a:xfrm>
            <a:custGeom>
              <a:avLst/>
              <a:gdLst/>
              <a:ahLst/>
              <a:cxnLst/>
              <a:rect l="l" t="t" r="r" b="b"/>
              <a:pathLst>
                <a:path w="220345" h="496570">
                  <a:moveTo>
                    <a:pt x="14058" y="496417"/>
                  </a:moveTo>
                  <a:lnTo>
                    <a:pt x="0" y="0"/>
                  </a:lnTo>
                  <a:lnTo>
                    <a:pt x="206273" y="14008"/>
                  </a:lnTo>
                  <a:lnTo>
                    <a:pt x="219773" y="490601"/>
                  </a:lnTo>
                  <a:lnTo>
                    <a:pt x="14058" y="496417"/>
                  </a:lnTo>
                  <a:close/>
                </a:path>
              </a:pathLst>
            </a:custGeom>
            <a:ln w="17018">
              <a:solidFill>
                <a:srgbClr val="FAAC6D"/>
              </a:solidFill>
            </a:ln>
          </p:spPr>
          <p:txBody>
            <a:bodyPr wrap="square" lIns="0" tIns="0" rIns="0" bIns="0" rtlCol="0"/>
            <a:lstStyle/>
            <a:p>
              <a:endParaRPr/>
            </a:p>
          </p:txBody>
        </p:sp>
      </p:grpSp>
      <p:grpSp>
        <p:nvGrpSpPr>
          <p:cNvPr id="98" name="object 98"/>
          <p:cNvGrpSpPr/>
          <p:nvPr/>
        </p:nvGrpSpPr>
        <p:grpSpPr>
          <a:xfrm>
            <a:off x="1706712" y="4105337"/>
            <a:ext cx="1670685" cy="768350"/>
            <a:chOff x="1706712" y="4105337"/>
            <a:chExt cx="1670685" cy="768350"/>
          </a:xfrm>
        </p:grpSpPr>
        <p:sp>
          <p:nvSpPr>
            <p:cNvPr id="99" name="object 99"/>
            <p:cNvSpPr/>
            <p:nvPr/>
          </p:nvSpPr>
          <p:spPr>
            <a:xfrm>
              <a:off x="1715221" y="4113846"/>
              <a:ext cx="1005840" cy="751840"/>
            </a:xfrm>
            <a:custGeom>
              <a:avLst/>
              <a:gdLst/>
              <a:ahLst/>
              <a:cxnLst/>
              <a:rect l="l" t="t" r="r" b="b"/>
              <a:pathLst>
                <a:path w="1005839" h="751839">
                  <a:moveTo>
                    <a:pt x="0" y="0"/>
                  </a:moveTo>
                  <a:lnTo>
                    <a:pt x="21272" y="751331"/>
                  </a:lnTo>
                  <a:lnTo>
                    <a:pt x="956894" y="724852"/>
                  </a:lnTo>
                  <a:lnTo>
                    <a:pt x="1005230" y="26504"/>
                  </a:lnTo>
                  <a:lnTo>
                    <a:pt x="0" y="0"/>
                  </a:lnTo>
                  <a:close/>
                </a:path>
              </a:pathLst>
            </a:custGeom>
            <a:solidFill>
              <a:srgbClr val="EFC91B"/>
            </a:solidFill>
          </p:spPr>
          <p:txBody>
            <a:bodyPr wrap="square" lIns="0" tIns="0" rIns="0" bIns="0" rtlCol="0"/>
            <a:lstStyle/>
            <a:p>
              <a:endParaRPr/>
            </a:p>
          </p:txBody>
        </p:sp>
        <p:sp>
          <p:nvSpPr>
            <p:cNvPr id="100" name="object 100"/>
            <p:cNvSpPr/>
            <p:nvPr/>
          </p:nvSpPr>
          <p:spPr>
            <a:xfrm>
              <a:off x="1715221" y="4113846"/>
              <a:ext cx="1005840" cy="751840"/>
            </a:xfrm>
            <a:custGeom>
              <a:avLst/>
              <a:gdLst/>
              <a:ahLst/>
              <a:cxnLst/>
              <a:rect l="l" t="t" r="r" b="b"/>
              <a:pathLst>
                <a:path w="1005839" h="751839">
                  <a:moveTo>
                    <a:pt x="956894" y="724852"/>
                  </a:moveTo>
                  <a:lnTo>
                    <a:pt x="1005230" y="26504"/>
                  </a:lnTo>
                  <a:lnTo>
                    <a:pt x="0" y="0"/>
                  </a:lnTo>
                  <a:lnTo>
                    <a:pt x="21272" y="751331"/>
                  </a:lnTo>
                  <a:lnTo>
                    <a:pt x="956894" y="724852"/>
                  </a:lnTo>
                  <a:close/>
                </a:path>
              </a:pathLst>
            </a:custGeom>
            <a:ln w="17018">
              <a:solidFill>
                <a:srgbClr val="EFC91B"/>
              </a:solidFill>
            </a:ln>
          </p:spPr>
          <p:txBody>
            <a:bodyPr wrap="square" lIns="0" tIns="0" rIns="0" bIns="0" rtlCol="0"/>
            <a:lstStyle/>
            <a:p>
              <a:endParaRPr/>
            </a:p>
          </p:txBody>
        </p:sp>
        <p:sp>
          <p:nvSpPr>
            <p:cNvPr id="101" name="object 101"/>
            <p:cNvSpPr/>
            <p:nvPr/>
          </p:nvSpPr>
          <p:spPr>
            <a:xfrm>
              <a:off x="2672120" y="4140357"/>
              <a:ext cx="704850" cy="728980"/>
            </a:xfrm>
            <a:custGeom>
              <a:avLst/>
              <a:gdLst/>
              <a:ahLst/>
              <a:cxnLst/>
              <a:rect l="l" t="t" r="r" b="b"/>
              <a:pathLst>
                <a:path w="704850" h="728979">
                  <a:moveTo>
                    <a:pt x="48310" y="0"/>
                  </a:moveTo>
                  <a:lnTo>
                    <a:pt x="0" y="698347"/>
                  </a:lnTo>
                  <a:lnTo>
                    <a:pt x="701687" y="728637"/>
                  </a:lnTo>
                  <a:lnTo>
                    <a:pt x="704837" y="37096"/>
                  </a:lnTo>
                  <a:lnTo>
                    <a:pt x="48310" y="0"/>
                  </a:lnTo>
                  <a:close/>
                </a:path>
              </a:pathLst>
            </a:custGeom>
            <a:solidFill>
              <a:srgbClr val="284A5F"/>
            </a:solidFill>
          </p:spPr>
          <p:txBody>
            <a:bodyPr wrap="square" lIns="0" tIns="0" rIns="0" bIns="0" rtlCol="0"/>
            <a:lstStyle/>
            <a:p>
              <a:endParaRPr/>
            </a:p>
          </p:txBody>
        </p:sp>
      </p:grpSp>
      <p:grpSp>
        <p:nvGrpSpPr>
          <p:cNvPr id="102" name="object 102"/>
          <p:cNvGrpSpPr/>
          <p:nvPr/>
        </p:nvGrpSpPr>
        <p:grpSpPr>
          <a:xfrm>
            <a:off x="0" y="4829228"/>
            <a:ext cx="3382645" cy="932180"/>
            <a:chOff x="0" y="4829228"/>
            <a:chExt cx="3382645" cy="932180"/>
          </a:xfrm>
        </p:grpSpPr>
        <p:sp>
          <p:nvSpPr>
            <p:cNvPr id="103" name="object 103"/>
            <p:cNvSpPr/>
            <p:nvPr/>
          </p:nvSpPr>
          <p:spPr>
            <a:xfrm>
              <a:off x="0" y="4855590"/>
              <a:ext cx="981710" cy="845819"/>
            </a:xfrm>
            <a:custGeom>
              <a:avLst/>
              <a:gdLst/>
              <a:ahLst/>
              <a:cxnLst/>
              <a:rect l="l" t="t" r="r" b="b"/>
              <a:pathLst>
                <a:path w="981710" h="845820">
                  <a:moveTo>
                    <a:pt x="0" y="0"/>
                  </a:moveTo>
                  <a:lnTo>
                    <a:pt x="0" y="815655"/>
                  </a:lnTo>
                  <a:lnTo>
                    <a:pt x="981266" y="845326"/>
                  </a:lnTo>
                  <a:lnTo>
                    <a:pt x="958228" y="31625"/>
                  </a:lnTo>
                  <a:lnTo>
                    <a:pt x="0" y="0"/>
                  </a:lnTo>
                  <a:close/>
                </a:path>
              </a:pathLst>
            </a:custGeom>
            <a:solidFill>
              <a:srgbClr val="284A5F"/>
            </a:solidFill>
          </p:spPr>
          <p:txBody>
            <a:bodyPr wrap="square" lIns="0" tIns="0" rIns="0" bIns="0" rtlCol="0"/>
            <a:lstStyle/>
            <a:p>
              <a:endParaRPr/>
            </a:p>
          </p:txBody>
        </p:sp>
        <p:sp>
          <p:nvSpPr>
            <p:cNvPr id="104" name="object 104"/>
            <p:cNvSpPr/>
            <p:nvPr/>
          </p:nvSpPr>
          <p:spPr>
            <a:xfrm>
              <a:off x="958244" y="4884937"/>
              <a:ext cx="779145" cy="815975"/>
            </a:xfrm>
            <a:custGeom>
              <a:avLst/>
              <a:gdLst/>
              <a:ahLst/>
              <a:cxnLst/>
              <a:rect l="l" t="t" r="r" b="b"/>
              <a:pathLst>
                <a:path w="779144" h="815975">
                  <a:moveTo>
                    <a:pt x="778802" y="0"/>
                  </a:moveTo>
                  <a:lnTo>
                    <a:pt x="0" y="2286"/>
                  </a:lnTo>
                  <a:lnTo>
                    <a:pt x="23025" y="815975"/>
                  </a:lnTo>
                  <a:lnTo>
                    <a:pt x="750252" y="795388"/>
                  </a:lnTo>
                  <a:lnTo>
                    <a:pt x="778802" y="0"/>
                  </a:lnTo>
                  <a:close/>
                </a:path>
              </a:pathLst>
            </a:custGeom>
            <a:solidFill>
              <a:srgbClr val="BD7B64"/>
            </a:solidFill>
          </p:spPr>
          <p:txBody>
            <a:bodyPr wrap="square" lIns="0" tIns="0" rIns="0" bIns="0" rtlCol="0"/>
            <a:lstStyle/>
            <a:p>
              <a:endParaRPr/>
            </a:p>
          </p:txBody>
        </p:sp>
        <p:sp>
          <p:nvSpPr>
            <p:cNvPr id="105" name="object 105"/>
            <p:cNvSpPr/>
            <p:nvPr/>
          </p:nvSpPr>
          <p:spPr>
            <a:xfrm>
              <a:off x="1708491" y="4838702"/>
              <a:ext cx="963930" cy="914400"/>
            </a:xfrm>
            <a:custGeom>
              <a:avLst/>
              <a:gdLst/>
              <a:ahLst/>
              <a:cxnLst/>
              <a:rect l="l" t="t" r="r" b="b"/>
              <a:pathLst>
                <a:path w="963930" h="914400">
                  <a:moveTo>
                    <a:pt x="963612" y="0"/>
                  </a:moveTo>
                  <a:lnTo>
                    <a:pt x="28003" y="26466"/>
                  </a:lnTo>
                  <a:lnTo>
                    <a:pt x="0" y="841629"/>
                  </a:lnTo>
                  <a:lnTo>
                    <a:pt x="955446" y="913866"/>
                  </a:lnTo>
                  <a:lnTo>
                    <a:pt x="963612" y="0"/>
                  </a:lnTo>
                  <a:close/>
                </a:path>
              </a:pathLst>
            </a:custGeom>
            <a:solidFill>
              <a:srgbClr val="284A5F"/>
            </a:solidFill>
          </p:spPr>
          <p:txBody>
            <a:bodyPr wrap="square" lIns="0" tIns="0" rIns="0" bIns="0" rtlCol="0"/>
            <a:lstStyle/>
            <a:p>
              <a:endParaRPr/>
            </a:p>
          </p:txBody>
        </p:sp>
        <p:sp>
          <p:nvSpPr>
            <p:cNvPr id="106" name="object 106"/>
            <p:cNvSpPr/>
            <p:nvPr/>
          </p:nvSpPr>
          <p:spPr>
            <a:xfrm>
              <a:off x="2663940" y="4837737"/>
              <a:ext cx="709930" cy="915035"/>
            </a:xfrm>
            <a:custGeom>
              <a:avLst/>
              <a:gdLst/>
              <a:ahLst/>
              <a:cxnLst/>
              <a:rect l="l" t="t" r="r" b="b"/>
              <a:pathLst>
                <a:path w="709929" h="915035">
                  <a:moveTo>
                    <a:pt x="42189" y="0"/>
                  </a:moveTo>
                  <a:lnTo>
                    <a:pt x="0" y="914831"/>
                  </a:lnTo>
                  <a:lnTo>
                    <a:pt x="683260" y="895502"/>
                  </a:lnTo>
                  <a:lnTo>
                    <a:pt x="709853" y="31254"/>
                  </a:lnTo>
                  <a:lnTo>
                    <a:pt x="42189" y="0"/>
                  </a:lnTo>
                  <a:close/>
                </a:path>
              </a:pathLst>
            </a:custGeom>
            <a:solidFill>
              <a:srgbClr val="FAAC6D"/>
            </a:solidFill>
          </p:spPr>
          <p:txBody>
            <a:bodyPr wrap="square" lIns="0" tIns="0" rIns="0" bIns="0" rtlCol="0"/>
            <a:lstStyle/>
            <a:p>
              <a:endParaRPr/>
            </a:p>
          </p:txBody>
        </p:sp>
        <p:sp>
          <p:nvSpPr>
            <p:cNvPr id="107" name="object 107"/>
            <p:cNvSpPr/>
            <p:nvPr/>
          </p:nvSpPr>
          <p:spPr>
            <a:xfrm>
              <a:off x="2663940" y="4837737"/>
              <a:ext cx="709930" cy="915035"/>
            </a:xfrm>
            <a:custGeom>
              <a:avLst/>
              <a:gdLst/>
              <a:ahLst/>
              <a:cxnLst/>
              <a:rect l="l" t="t" r="r" b="b"/>
              <a:pathLst>
                <a:path w="709929" h="915035">
                  <a:moveTo>
                    <a:pt x="683260" y="895502"/>
                  </a:moveTo>
                  <a:lnTo>
                    <a:pt x="0" y="914831"/>
                  </a:lnTo>
                  <a:lnTo>
                    <a:pt x="42189" y="0"/>
                  </a:lnTo>
                  <a:lnTo>
                    <a:pt x="709853" y="31254"/>
                  </a:lnTo>
                  <a:lnTo>
                    <a:pt x="683260" y="895502"/>
                  </a:lnTo>
                  <a:close/>
                </a:path>
              </a:pathLst>
            </a:custGeom>
            <a:ln w="17018">
              <a:solidFill>
                <a:srgbClr val="FAAC6D"/>
              </a:solidFill>
            </a:ln>
          </p:spPr>
          <p:txBody>
            <a:bodyPr wrap="square" lIns="0" tIns="0" rIns="0" bIns="0" rtlCol="0"/>
            <a:lstStyle/>
            <a:p>
              <a:endParaRPr/>
            </a:p>
          </p:txBody>
        </p:sp>
      </p:grpSp>
      <p:sp>
        <p:nvSpPr>
          <p:cNvPr id="108" name="object 108"/>
          <p:cNvSpPr/>
          <p:nvPr/>
        </p:nvSpPr>
        <p:spPr>
          <a:xfrm>
            <a:off x="0" y="7216350"/>
            <a:ext cx="788035" cy="1114425"/>
          </a:xfrm>
          <a:custGeom>
            <a:avLst/>
            <a:gdLst/>
            <a:ahLst/>
            <a:cxnLst/>
            <a:rect l="l" t="t" r="r" b="b"/>
            <a:pathLst>
              <a:path w="788035" h="1114425">
                <a:moveTo>
                  <a:pt x="773056" y="0"/>
                </a:moveTo>
                <a:lnTo>
                  <a:pt x="0" y="40458"/>
                </a:lnTo>
                <a:lnTo>
                  <a:pt x="0" y="1114334"/>
                </a:lnTo>
                <a:lnTo>
                  <a:pt x="386303" y="1072146"/>
                </a:lnTo>
                <a:lnTo>
                  <a:pt x="316605" y="564794"/>
                </a:lnTo>
                <a:lnTo>
                  <a:pt x="787928" y="525221"/>
                </a:lnTo>
                <a:lnTo>
                  <a:pt x="773056" y="0"/>
                </a:lnTo>
                <a:close/>
              </a:path>
            </a:pathLst>
          </a:custGeom>
          <a:solidFill>
            <a:srgbClr val="284A5F"/>
          </a:solidFill>
        </p:spPr>
        <p:txBody>
          <a:bodyPr wrap="square" lIns="0" tIns="0" rIns="0" bIns="0" rtlCol="0"/>
          <a:lstStyle/>
          <a:p>
            <a:endParaRPr/>
          </a:p>
        </p:txBody>
      </p:sp>
      <p:grpSp>
        <p:nvGrpSpPr>
          <p:cNvPr id="109" name="object 109"/>
          <p:cNvGrpSpPr/>
          <p:nvPr/>
        </p:nvGrpSpPr>
        <p:grpSpPr>
          <a:xfrm>
            <a:off x="-8509" y="5670527"/>
            <a:ext cx="3323590" cy="567690"/>
            <a:chOff x="-8509" y="5670527"/>
            <a:chExt cx="3323590" cy="567690"/>
          </a:xfrm>
        </p:grpSpPr>
        <p:sp>
          <p:nvSpPr>
            <p:cNvPr id="110" name="object 110"/>
            <p:cNvSpPr/>
            <p:nvPr/>
          </p:nvSpPr>
          <p:spPr>
            <a:xfrm>
              <a:off x="0" y="5679036"/>
              <a:ext cx="377190" cy="492759"/>
            </a:xfrm>
            <a:custGeom>
              <a:avLst/>
              <a:gdLst/>
              <a:ahLst/>
              <a:cxnLst/>
              <a:rect l="l" t="t" r="r" b="b"/>
              <a:pathLst>
                <a:path w="377190" h="492760">
                  <a:moveTo>
                    <a:pt x="257103" y="0"/>
                  </a:moveTo>
                  <a:lnTo>
                    <a:pt x="0" y="341338"/>
                  </a:lnTo>
                  <a:lnTo>
                    <a:pt x="0" y="492301"/>
                  </a:lnTo>
                  <a:lnTo>
                    <a:pt x="377131" y="481622"/>
                  </a:lnTo>
                  <a:lnTo>
                    <a:pt x="257103" y="0"/>
                  </a:lnTo>
                  <a:close/>
                </a:path>
              </a:pathLst>
            </a:custGeom>
            <a:solidFill>
              <a:srgbClr val="47C5F2"/>
            </a:solidFill>
          </p:spPr>
          <p:txBody>
            <a:bodyPr wrap="square" lIns="0" tIns="0" rIns="0" bIns="0" rtlCol="0"/>
            <a:lstStyle/>
            <a:p>
              <a:endParaRPr/>
            </a:p>
          </p:txBody>
        </p:sp>
        <p:sp>
          <p:nvSpPr>
            <p:cNvPr id="111" name="object 111"/>
            <p:cNvSpPr/>
            <p:nvPr/>
          </p:nvSpPr>
          <p:spPr>
            <a:xfrm>
              <a:off x="0" y="5679036"/>
              <a:ext cx="377190" cy="492759"/>
            </a:xfrm>
            <a:custGeom>
              <a:avLst/>
              <a:gdLst/>
              <a:ahLst/>
              <a:cxnLst/>
              <a:rect l="l" t="t" r="r" b="b"/>
              <a:pathLst>
                <a:path w="377190" h="492760">
                  <a:moveTo>
                    <a:pt x="0" y="341338"/>
                  </a:moveTo>
                  <a:lnTo>
                    <a:pt x="257103" y="0"/>
                  </a:lnTo>
                  <a:lnTo>
                    <a:pt x="377131" y="481622"/>
                  </a:lnTo>
                  <a:lnTo>
                    <a:pt x="0" y="492301"/>
                  </a:lnTo>
                </a:path>
              </a:pathLst>
            </a:custGeom>
            <a:ln w="17018">
              <a:solidFill>
                <a:srgbClr val="47C5F2"/>
              </a:solidFill>
            </a:ln>
          </p:spPr>
          <p:txBody>
            <a:bodyPr wrap="square" lIns="0" tIns="0" rIns="0" bIns="0" rtlCol="0"/>
            <a:lstStyle/>
            <a:p>
              <a:endParaRPr/>
            </a:p>
          </p:txBody>
        </p:sp>
        <p:sp>
          <p:nvSpPr>
            <p:cNvPr id="112" name="object 112"/>
            <p:cNvSpPr/>
            <p:nvPr/>
          </p:nvSpPr>
          <p:spPr>
            <a:xfrm>
              <a:off x="377135" y="5708011"/>
              <a:ext cx="520065" cy="480695"/>
            </a:xfrm>
            <a:custGeom>
              <a:avLst/>
              <a:gdLst/>
              <a:ahLst/>
              <a:cxnLst/>
              <a:rect l="l" t="t" r="r" b="b"/>
              <a:pathLst>
                <a:path w="520065" h="480695">
                  <a:moveTo>
                    <a:pt x="353212" y="0"/>
                  </a:moveTo>
                  <a:lnTo>
                    <a:pt x="0" y="452640"/>
                  </a:lnTo>
                  <a:lnTo>
                    <a:pt x="520052" y="480479"/>
                  </a:lnTo>
                  <a:lnTo>
                    <a:pt x="353212" y="0"/>
                  </a:lnTo>
                  <a:close/>
                </a:path>
              </a:pathLst>
            </a:custGeom>
            <a:solidFill>
              <a:srgbClr val="C51E20"/>
            </a:solidFill>
          </p:spPr>
          <p:txBody>
            <a:bodyPr wrap="square" lIns="0" tIns="0" rIns="0" bIns="0" rtlCol="0"/>
            <a:lstStyle/>
            <a:p>
              <a:endParaRPr/>
            </a:p>
          </p:txBody>
        </p:sp>
        <p:sp>
          <p:nvSpPr>
            <p:cNvPr id="113" name="object 113"/>
            <p:cNvSpPr/>
            <p:nvPr/>
          </p:nvSpPr>
          <p:spPr>
            <a:xfrm>
              <a:off x="377135" y="5708011"/>
              <a:ext cx="520065" cy="480695"/>
            </a:xfrm>
            <a:custGeom>
              <a:avLst/>
              <a:gdLst/>
              <a:ahLst/>
              <a:cxnLst/>
              <a:rect l="l" t="t" r="r" b="b"/>
              <a:pathLst>
                <a:path w="520065" h="480695">
                  <a:moveTo>
                    <a:pt x="0" y="452640"/>
                  </a:moveTo>
                  <a:lnTo>
                    <a:pt x="353212" y="0"/>
                  </a:lnTo>
                  <a:lnTo>
                    <a:pt x="520052" y="480479"/>
                  </a:lnTo>
                  <a:lnTo>
                    <a:pt x="0" y="452640"/>
                  </a:lnTo>
                  <a:close/>
                </a:path>
              </a:pathLst>
            </a:custGeom>
            <a:ln w="17018">
              <a:solidFill>
                <a:srgbClr val="C51E20"/>
              </a:solidFill>
            </a:ln>
          </p:spPr>
          <p:txBody>
            <a:bodyPr wrap="square" lIns="0" tIns="0" rIns="0" bIns="0" rtlCol="0"/>
            <a:lstStyle/>
            <a:p>
              <a:endParaRPr/>
            </a:p>
          </p:txBody>
        </p:sp>
        <p:sp>
          <p:nvSpPr>
            <p:cNvPr id="114" name="object 114"/>
            <p:cNvSpPr/>
            <p:nvPr/>
          </p:nvSpPr>
          <p:spPr>
            <a:xfrm>
              <a:off x="897182" y="5692363"/>
              <a:ext cx="488315" cy="522605"/>
            </a:xfrm>
            <a:custGeom>
              <a:avLst/>
              <a:gdLst/>
              <a:ahLst/>
              <a:cxnLst/>
              <a:rect l="l" t="t" r="r" b="b"/>
              <a:pathLst>
                <a:path w="488315" h="522604">
                  <a:moveTo>
                    <a:pt x="386041" y="0"/>
                  </a:moveTo>
                  <a:lnTo>
                    <a:pt x="0" y="496125"/>
                  </a:lnTo>
                  <a:lnTo>
                    <a:pt x="42532" y="494931"/>
                  </a:lnTo>
                  <a:lnTo>
                    <a:pt x="488061" y="522020"/>
                  </a:lnTo>
                  <a:lnTo>
                    <a:pt x="386041" y="0"/>
                  </a:lnTo>
                  <a:close/>
                </a:path>
              </a:pathLst>
            </a:custGeom>
            <a:solidFill>
              <a:srgbClr val="284A5F"/>
            </a:solidFill>
          </p:spPr>
          <p:txBody>
            <a:bodyPr wrap="square" lIns="0" tIns="0" rIns="0" bIns="0" rtlCol="0"/>
            <a:lstStyle/>
            <a:p>
              <a:endParaRPr/>
            </a:p>
          </p:txBody>
        </p:sp>
        <p:sp>
          <p:nvSpPr>
            <p:cNvPr id="115" name="object 115"/>
            <p:cNvSpPr/>
            <p:nvPr/>
          </p:nvSpPr>
          <p:spPr>
            <a:xfrm>
              <a:off x="1385244" y="5680325"/>
              <a:ext cx="542290" cy="534670"/>
            </a:xfrm>
            <a:custGeom>
              <a:avLst/>
              <a:gdLst/>
              <a:ahLst/>
              <a:cxnLst/>
              <a:rect l="l" t="t" r="r" b="b"/>
              <a:pathLst>
                <a:path w="542289" h="534670">
                  <a:moveTo>
                    <a:pt x="323253" y="0"/>
                  </a:moveTo>
                  <a:lnTo>
                    <a:pt x="0" y="534073"/>
                  </a:lnTo>
                  <a:lnTo>
                    <a:pt x="542226" y="518718"/>
                  </a:lnTo>
                  <a:lnTo>
                    <a:pt x="323253" y="0"/>
                  </a:lnTo>
                  <a:close/>
                </a:path>
              </a:pathLst>
            </a:custGeom>
            <a:solidFill>
              <a:srgbClr val="EFC91B"/>
            </a:solidFill>
          </p:spPr>
          <p:txBody>
            <a:bodyPr wrap="square" lIns="0" tIns="0" rIns="0" bIns="0" rtlCol="0"/>
            <a:lstStyle/>
            <a:p>
              <a:endParaRPr/>
            </a:p>
          </p:txBody>
        </p:sp>
        <p:sp>
          <p:nvSpPr>
            <p:cNvPr id="116" name="object 116"/>
            <p:cNvSpPr/>
            <p:nvPr/>
          </p:nvSpPr>
          <p:spPr>
            <a:xfrm>
              <a:off x="1385244" y="5680325"/>
              <a:ext cx="542290" cy="534670"/>
            </a:xfrm>
            <a:custGeom>
              <a:avLst/>
              <a:gdLst/>
              <a:ahLst/>
              <a:cxnLst/>
              <a:rect l="l" t="t" r="r" b="b"/>
              <a:pathLst>
                <a:path w="542289" h="534670">
                  <a:moveTo>
                    <a:pt x="0" y="534073"/>
                  </a:moveTo>
                  <a:lnTo>
                    <a:pt x="323253" y="0"/>
                  </a:lnTo>
                  <a:lnTo>
                    <a:pt x="542226" y="518718"/>
                  </a:lnTo>
                  <a:lnTo>
                    <a:pt x="0" y="534073"/>
                  </a:lnTo>
                  <a:close/>
                </a:path>
              </a:pathLst>
            </a:custGeom>
            <a:ln w="17018">
              <a:solidFill>
                <a:srgbClr val="EFC91B"/>
              </a:solidFill>
            </a:ln>
          </p:spPr>
          <p:txBody>
            <a:bodyPr wrap="square" lIns="0" tIns="0" rIns="0" bIns="0" rtlCol="0"/>
            <a:lstStyle/>
            <a:p>
              <a:endParaRPr/>
            </a:p>
          </p:txBody>
        </p:sp>
        <p:sp>
          <p:nvSpPr>
            <p:cNvPr id="117" name="object 117"/>
            <p:cNvSpPr/>
            <p:nvPr/>
          </p:nvSpPr>
          <p:spPr>
            <a:xfrm>
              <a:off x="1961504" y="5725168"/>
              <a:ext cx="494665" cy="504825"/>
            </a:xfrm>
            <a:custGeom>
              <a:avLst/>
              <a:gdLst/>
              <a:ahLst/>
              <a:cxnLst/>
              <a:rect l="l" t="t" r="r" b="b"/>
              <a:pathLst>
                <a:path w="494664" h="504825">
                  <a:moveTo>
                    <a:pt x="339966" y="0"/>
                  </a:moveTo>
                  <a:lnTo>
                    <a:pt x="0" y="472909"/>
                  </a:lnTo>
                  <a:lnTo>
                    <a:pt x="494614" y="504329"/>
                  </a:lnTo>
                  <a:lnTo>
                    <a:pt x="339966" y="0"/>
                  </a:lnTo>
                  <a:close/>
                </a:path>
              </a:pathLst>
            </a:custGeom>
            <a:solidFill>
              <a:srgbClr val="C51E20"/>
            </a:solidFill>
          </p:spPr>
          <p:txBody>
            <a:bodyPr wrap="square" lIns="0" tIns="0" rIns="0" bIns="0" rtlCol="0"/>
            <a:lstStyle/>
            <a:p>
              <a:endParaRPr/>
            </a:p>
          </p:txBody>
        </p:sp>
        <p:sp>
          <p:nvSpPr>
            <p:cNvPr id="118" name="object 118"/>
            <p:cNvSpPr/>
            <p:nvPr/>
          </p:nvSpPr>
          <p:spPr>
            <a:xfrm>
              <a:off x="1961504" y="5725168"/>
              <a:ext cx="494665" cy="504825"/>
            </a:xfrm>
            <a:custGeom>
              <a:avLst/>
              <a:gdLst/>
              <a:ahLst/>
              <a:cxnLst/>
              <a:rect l="l" t="t" r="r" b="b"/>
              <a:pathLst>
                <a:path w="494664" h="504825">
                  <a:moveTo>
                    <a:pt x="0" y="472909"/>
                  </a:moveTo>
                  <a:lnTo>
                    <a:pt x="339966" y="0"/>
                  </a:lnTo>
                  <a:lnTo>
                    <a:pt x="494614" y="504329"/>
                  </a:lnTo>
                  <a:lnTo>
                    <a:pt x="0" y="472909"/>
                  </a:lnTo>
                  <a:close/>
                </a:path>
              </a:pathLst>
            </a:custGeom>
            <a:ln w="17018">
              <a:solidFill>
                <a:srgbClr val="C51E20"/>
              </a:solidFill>
            </a:ln>
          </p:spPr>
          <p:txBody>
            <a:bodyPr wrap="square" lIns="0" tIns="0" rIns="0" bIns="0" rtlCol="0"/>
            <a:lstStyle/>
            <a:p>
              <a:endParaRPr/>
            </a:p>
          </p:txBody>
        </p:sp>
        <p:sp>
          <p:nvSpPr>
            <p:cNvPr id="119" name="object 119"/>
            <p:cNvSpPr/>
            <p:nvPr/>
          </p:nvSpPr>
          <p:spPr>
            <a:xfrm>
              <a:off x="2456116" y="5739331"/>
              <a:ext cx="850265" cy="490220"/>
            </a:xfrm>
            <a:custGeom>
              <a:avLst/>
              <a:gdLst/>
              <a:ahLst/>
              <a:cxnLst/>
              <a:rect l="l" t="t" r="r" b="b"/>
              <a:pathLst>
                <a:path w="850264" h="490220">
                  <a:moveTo>
                    <a:pt x="675614" y="0"/>
                  </a:moveTo>
                  <a:lnTo>
                    <a:pt x="493318" y="476186"/>
                  </a:lnTo>
                  <a:lnTo>
                    <a:pt x="353288" y="40322"/>
                  </a:lnTo>
                  <a:lnTo>
                    <a:pt x="0" y="490156"/>
                  </a:lnTo>
                  <a:lnTo>
                    <a:pt x="850239" y="466077"/>
                  </a:lnTo>
                  <a:lnTo>
                    <a:pt x="675614" y="0"/>
                  </a:lnTo>
                  <a:close/>
                </a:path>
              </a:pathLst>
            </a:custGeom>
            <a:solidFill>
              <a:srgbClr val="C51E20"/>
            </a:solidFill>
          </p:spPr>
          <p:txBody>
            <a:bodyPr wrap="square" lIns="0" tIns="0" rIns="0" bIns="0" rtlCol="0"/>
            <a:lstStyle/>
            <a:p>
              <a:endParaRPr/>
            </a:p>
          </p:txBody>
        </p:sp>
        <p:sp>
          <p:nvSpPr>
            <p:cNvPr id="120" name="object 120"/>
            <p:cNvSpPr/>
            <p:nvPr/>
          </p:nvSpPr>
          <p:spPr>
            <a:xfrm>
              <a:off x="2456116" y="5739331"/>
              <a:ext cx="850265" cy="490220"/>
            </a:xfrm>
            <a:custGeom>
              <a:avLst/>
              <a:gdLst/>
              <a:ahLst/>
              <a:cxnLst/>
              <a:rect l="l" t="t" r="r" b="b"/>
              <a:pathLst>
                <a:path w="850264" h="490220">
                  <a:moveTo>
                    <a:pt x="0" y="490156"/>
                  </a:moveTo>
                  <a:lnTo>
                    <a:pt x="36487" y="443712"/>
                  </a:lnTo>
                  <a:lnTo>
                    <a:pt x="353288" y="40322"/>
                  </a:lnTo>
                  <a:lnTo>
                    <a:pt x="493318" y="476186"/>
                  </a:lnTo>
                  <a:lnTo>
                    <a:pt x="675614" y="0"/>
                  </a:lnTo>
                  <a:lnTo>
                    <a:pt x="850239" y="466077"/>
                  </a:lnTo>
                  <a:lnTo>
                    <a:pt x="0" y="490156"/>
                  </a:lnTo>
                  <a:close/>
                </a:path>
              </a:pathLst>
            </a:custGeom>
            <a:ln w="17018">
              <a:solidFill>
                <a:srgbClr val="C51E20"/>
              </a:solidFill>
            </a:ln>
          </p:spPr>
          <p:txBody>
            <a:bodyPr wrap="square" lIns="0" tIns="0" rIns="0" bIns="0" rtlCol="0"/>
            <a:lstStyle/>
            <a:p>
              <a:endParaRPr/>
            </a:p>
          </p:txBody>
        </p:sp>
      </p:grpSp>
      <p:grpSp>
        <p:nvGrpSpPr>
          <p:cNvPr id="121" name="object 121"/>
          <p:cNvGrpSpPr/>
          <p:nvPr/>
        </p:nvGrpSpPr>
        <p:grpSpPr>
          <a:xfrm>
            <a:off x="-8508" y="6158748"/>
            <a:ext cx="2119630" cy="553085"/>
            <a:chOff x="-8508" y="6158748"/>
            <a:chExt cx="2119630" cy="553085"/>
          </a:xfrm>
        </p:grpSpPr>
        <p:sp>
          <p:nvSpPr>
            <p:cNvPr id="122" name="object 122"/>
            <p:cNvSpPr/>
            <p:nvPr/>
          </p:nvSpPr>
          <p:spPr>
            <a:xfrm>
              <a:off x="0" y="6397409"/>
              <a:ext cx="145415" cy="278130"/>
            </a:xfrm>
            <a:custGeom>
              <a:avLst/>
              <a:gdLst/>
              <a:ahLst/>
              <a:cxnLst/>
              <a:rect l="l" t="t" r="r" b="b"/>
              <a:pathLst>
                <a:path w="145415" h="278129">
                  <a:moveTo>
                    <a:pt x="0" y="0"/>
                  </a:moveTo>
                  <a:lnTo>
                    <a:pt x="0" y="274044"/>
                  </a:lnTo>
                  <a:lnTo>
                    <a:pt x="144847" y="277728"/>
                  </a:lnTo>
                  <a:lnTo>
                    <a:pt x="0" y="0"/>
                  </a:lnTo>
                  <a:close/>
                </a:path>
              </a:pathLst>
            </a:custGeom>
            <a:solidFill>
              <a:srgbClr val="C51E20"/>
            </a:solidFill>
          </p:spPr>
          <p:txBody>
            <a:bodyPr wrap="square" lIns="0" tIns="0" rIns="0" bIns="0" rtlCol="0"/>
            <a:lstStyle/>
            <a:p>
              <a:endParaRPr/>
            </a:p>
          </p:txBody>
        </p:sp>
        <p:sp>
          <p:nvSpPr>
            <p:cNvPr id="123" name="object 123"/>
            <p:cNvSpPr/>
            <p:nvPr/>
          </p:nvSpPr>
          <p:spPr>
            <a:xfrm>
              <a:off x="0" y="6397409"/>
              <a:ext cx="145415" cy="278130"/>
            </a:xfrm>
            <a:custGeom>
              <a:avLst/>
              <a:gdLst/>
              <a:ahLst/>
              <a:cxnLst/>
              <a:rect l="l" t="t" r="r" b="b"/>
              <a:pathLst>
                <a:path w="145415" h="278129">
                  <a:moveTo>
                    <a:pt x="0" y="0"/>
                  </a:moveTo>
                  <a:lnTo>
                    <a:pt x="144847" y="277728"/>
                  </a:lnTo>
                  <a:lnTo>
                    <a:pt x="0" y="274044"/>
                  </a:lnTo>
                </a:path>
              </a:pathLst>
            </a:custGeom>
            <a:ln w="17018">
              <a:solidFill>
                <a:srgbClr val="C51E20"/>
              </a:solidFill>
            </a:ln>
          </p:spPr>
          <p:txBody>
            <a:bodyPr wrap="square" lIns="0" tIns="0" rIns="0" bIns="0" rtlCol="0"/>
            <a:lstStyle/>
            <a:p>
              <a:endParaRPr/>
            </a:p>
          </p:txBody>
        </p:sp>
        <p:sp>
          <p:nvSpPr>
            <p:cNvPr id="124" name="object 124"/>
            <p:cNvSpPr/>
            <p:nvPr/>
          </p:nvSpPr>
          <p:spPr>
            <a:xfrm>
              <a:off x="144842" y="6167257"/>
              <a:ext cx="614045" cy="535940"/>
            </a:xfrm>
            <a:custGeom>
              <a:avLst/>
              <a:gdLst/>
              <a:ahLst/>
              <a:cxnLst/>
              <a:rect l="l" t="t" r="r" b="b"/>
              <a:pathLst>
                <a:path w="614045" h="535940">
                  <a:moveTo>
                    <a:pt x="355917" y="0"/>
                  </a:moveTo>
                  <a:lnTo>
                    <a:pt x="0" y="507873"/>
                  </a:lnTo>
                  <a:lnTo>
                    <a:pt x="613689" y="535901"/>
                  </a:lnTo>
                  <a:lnTo>
                    <a:pt x="355917" y="0"/>
                  </a:lnTo>
                  <a:close/>
                </a:path>
              </a:pathLst>
            </a:custGeom>
            <a:solidFill>
              <a:srgbClr val="EFC91B"/>
            </a:solidFill>
          </p:spPr>
          <p:txBody>
            <a:bodyPr wrap="square" lIns="0" tIns="0" rIns="0" bIns="0" rtlCol="0"/>
            <a:lstStyle/>
            <a:p>
              <a:endParaRPr/>
            </a:p>
          </p:txBody>
        </p:sp>
        <p:sp>
          <p:nvSpPr>
            <p:cNvPr id="125" name="object 125"/>
            <p:cNvSpPr/>
            <p:nvPr/>
          </p:nvSpPr>
          <p:spPr>
            <a:xfrm>
              <a:off x="144842" y="6167257"/>
              <a:ext cx="614045" cy="535940"/>
            </a:xfrm>
            <a:custGeom>
              <a:avLst/>
              <a:gdLst/>
              <a:ahLst/>
              <a:cxnLst/>
              <a:rect l="l" t="t" r="r" b="b"/>
              <a:pathLst>
                <a:path w="614045" h="535940">
                  <a:moveTo>
                    <a:pt x="0" y="507873"/>
                  </a:moveTo>
                  <a:lnTo>
                    <a:pt x="355917" y="0"/>
                  </a:lnTo>
                  <a:lnTo>
                    <a:pt x="613689" y="535901"/>
                  </a:lnTo>
                  <a:lnTo>
                    <a:pt x="0" y="507873"/>
                  </a:lnTo>
                  <a:close/>
                </a:path>
              </a:pathLst>
            </a:custGeom>
            <a:ln w="17018">
              <a:solidFill>
                <a:srgbClr val="EFC91B"/>
              </a:solidFill>
            </a:ln>
          </p:spPr>
          <p:txBody>
            <a:bodyPr wrap="square" lIns="0" tIns="0" rIns="0" bIns="0" rtlCol="0"/>
            <a:lstStyle/>
            <a:p>
              <a:endParaRPr/>
            </a:p>
          </p:txBody>
        </p:sp>
        <p:sp>
          <p:nvSpPr>
            <p:cNvPr id="126" name="object 126"/>
            <p:cNvSpPr/>
            <p:nvPr/>
          </p:nvSpPr>
          <p:spPr>
            <a:xfrm>
              <a:off x="792548" y="6219996"/>
              <a:ext cx="606425" cy="482600"/>
            </a:xfrm>
            <a:custGeom>
              <a:avLst/>
              <a:gdLst/>
              <a:ahLst/>
              <a:cxnLst/>
              <a:rect l="l" t="t" r="r" b="b"/>
              <a:pathLst>
                <a:path w="606425" h="482600">
                  <a:moveTo>
                    <a:pt x="394957" y="0"/>
                  </a:moveTo>
                  <a:lnTo>
                    <a:pt x="0" y="482206"/>
                  </a:lnTo>
                  <a:lnTo>
                    <a:pt x="606031" y="465048"/>
                  </a:lnTo>
                  <a:lnTo>
                    <a:pt x="394957" y="0"/>
                  </a:lnTo>
                  <a:close/>
                </a:path>
              </a:pathLst>
            </a:custGeom>
            <a:solidFill>
              <a:srgbClr val="C51E20"/>
            </a:solidFill>
          </p:spPr>
          <p:txBody>
            <a:bodyPr wrap="square" lIns="0" tIns="0" rIns="0" bIns="0" rtlCol="0"/>
            <a:lstStyle/>
            <a:p>
              <a:endParaRPr/>
            </a:p>
          </p:txBody>
        </p:sp>
        <p:sp>
          <p:nvSpPr>
            <p:cNvPr id="127" name="object 127"/>
            <p:cNvSpPr/>
            <p:nvPr/>
          </p:nvSpPr>
          <p:spPr>
            <a:xfrm>
              <a:off x="792548" y="6219996"/>
              <a:ext cx="606425" cy="482600"/>
            </a:xfrm>
            <a:custGeom>
              <a:avLst/>
              <a:gdLst/>
              <a:ahLst/>
              <a:cxnLst/>
              <a:rect l="l" t="t" r="r" b="b"/>
              <a:pathLst>
                <a:path w="606425" h="482600">
                  <a:moveTo>
                    <a:pt x="0" y="482206"/>
                  </a:moveTo>
                  <a:lnTo>
                    <a:pt x="394957" y="0"/>
                  </a:lnTo>
                  <a:lnTo>
                    <a:pt x="606031" y="465048"/>
                  </a:lnTo>
                  <a:lnTo>
                    <a:pt x="0" y="482206"/>
                  </a:lnTo>
                  <a:close/>
                </a:path>
              </a:pathLst>
            </a:custGeom>
            <a:ln w="17018">
              <a:solidFill>
                <a:srgbClr val="C51E20"/>
              </a:solidFill>
            </a:ln>
          </p:spPr>
          <p:txBody>
            <a:bodyPr wrap="square" lIns="0" tIns="0" rIns="0" bIns="0" rtlCol="0"/>
            <a:lstStyle/>
            <a:p>
              <a:endParaRPr/>
            </a:p>
          </p:txBody>
        </p:sp>
        <p:sp>
          <p:nvSpPr>
            <p:cNvPr id="128" name="object 128"/>
            <p:cNvSpPr/>
            <p:nvPr/>
          </p:nvSpPr>
          <p:spPr>
            <a:xfrm>
              <a:off x="1398573" y="6247549"/>
              <a:ext cx="704215" cy="437515"/>
            </a:xfrm>
            <a:custGeom>
              <a:avLst/>
              <a:gdLst/>
              <a:ahLst/>
              <a:cxnLst/>
              <a:rect l="l" t="t" r="r" b="b"/>
              <a:pathLst>
                <a:path w="704214" h="437515">
                  <a:moveTo>
                    <a:pt x="419608" y="0"/>
                  </a:moveTo>
                  <a:lnTo>
                    <a:pt x="0" y="437502"/>
                  </a:lnTo>
                  <a:lnTo>
                    <a:pt x="703834" y="417576"/>
                  </a:lnTo>
                  <a:lnTo>
                    <a:pt x="419608" y="0"/>
                  </a:lnTo>
                  <a:close/>
                </a:path>
              </a:pathLst>
            </a:custGeom>
            <a:solidFill>
              <a:srgbClr val="C51E20"/>
            </a:solidFill>
          </p:spPr>
          <p:txBody>
            <a:bodyPr wrap="square" lIns="0" tIns="0" rIns="0" bIns="0" rtlCol="0"/>
            <a:lstStyle/>
            <a:p>
              <a:endParaRPr/>
            </a:p>
          </p:txBody>
        </p:sp>
        <p:sp>
          <p:nvSpPr>
            <p:cNvPr id="129" name="object 129"/>
            <p:cNvSpPr/>
            <p:nvPr/>
          </p:nvSpPr>
          <p:spPr>
            <a:xfrm>
              <a:off x="1398573" y="6247549"/>
              <a:ext cx="704215" cy="437515"/>
            </a:xfrm>
            <a:custGeom>
              <a:avLst/>
              <a:gdLst/>
              <a:ahLst/>
              <a:cxnLst/>
              <a:rect l="l" t="t" r="r" b="b"/>
              <a:pathLst>
                <a:path w="704214" h="437515">
                  <a:moveTo>
                    <a:pt x="0" y="437502"/>
                  </a:moveTo>
                  <a:lnTo>
                    <a:pt x="419608" y="0"/>
                  </a:lnTo>
                  <a:lnTo>
                    <a:pt x="703834" y="417576"/>
                  </a:lnTo>
                  <a:lnTo>
                    <a:pt x="0" y="437502"/>
                  </a:lnTo>
                  <a:close/>
                </a:path>
              </a:pathLst>
            </a:custGeom>
            <a:ln w="17018">
              <a:solidFill>
                <a:srgbClr val="C51E20"/>
              </a:solidFill>
            </a:ln>
          </p:spPr>
          <p:txBody>
            <a:bodyPr wrap="square" lIns="0" tIns="0" rIns="0" bIns="0" rtlCol="0"/>
            <a:lstStyle/>
            <a:p>
              <a:endParaRPr/>
            </a:p>
          </p:txBody>
        </p:sp>
      </p:grpSp>
      <p:sp>
        <p:nvSpPr>
          <p:cNvPr id="130" name="object 130"/>
          <p:cNvSpPr/>
          <p:nvPr/>
        </p:nvSpPr>
        <p:spPr>
          <a:xfrm>
            <a:off x="2161946" y="6211061"/>
            <a:ext cx="1122045" cy="491490"/>
          </a:xfrm>
          <a:custGeom>
            <a:avLst/>
            <a:gdLst/>
            <a:ahLst/>
            <a:cxnLst/>
            <a:rect l="l" t="t" r="r" b="b"/>
            <a:pathLst>
              <a:path w="1122045" h="491490">
                <a:moveTo>
                  <a:pt x="629412" y="434555"/>
                </a:moveTo>
                <a:lnTo>
                  <a:pt x="362216" y="16510"/>
                </a:lnTo>
                <a:lnTo>
                  <a:pt x="0" y="452374"/>
                </a:lnTo>
                <a:lnTo>
                  <a:pt x="629412" y="434555"/>
                </a:lnTo>
                <a:close/>
              </a:path>
              <a:path w="1122045" h="491490">
                <a:moveTo>
                  <a:pt x="1121498" y="477380"/>
                </a:moveTo>
                <a:lnTo>
                  <a:pt x="944841" y="0"/>
                </a:lnTo>
                <a:lnTo>
                  <a:pt x="670661" y="387997"/>
                </a:lnTo>
                <a:lnTo>
                  <a:pt x="631024" y="491261"/>
                </a:lnTo>
                <a:lnTo>
                  <a:pt x="1121498" y="477380"/>
                </a:lnTo>
                <a:close/>
              </a:path>
            </a:pathLst>
          </a:custGeom>
          <a:solidFill>
            <a:srgbClr val="284A5F"/>
          </a:solidFill>
        </p:spPr>
        <p:txBody>
          <a:bodyPr wrap="square" lIns="0" tIns="0" rIns="0" bIns="0" rtlCol="0"/>
          <a:lstStyle/>
          <a:p>
            <a:endParaRPr/>
          </a:p>
        </p:txBody>
      </p:sp>
      <p:grpSp>
        <p:nvGrpSpPr>
          <p:cNvPr id="131" name="object 131"/>
          <p:cNvGrpSpPr/>
          <p:nvPr/>
        </p:nvGrpSpPr>
        <p:grpSpPr>
          <a:xfrm>
            <a:off x="144842" y="6616930"/>
            <a:ext cx="3101975" cy="617220"/>
            <a:chOff x="144842" y="6616930"/>
            <a:chExt cx="3101975" cy="617220"/>
          </a:xfrm>
        </p:grpSpPr>
        <p:sp>
          <p:nvSpPr>
            <p:cNvPr id="132" name="object 132"/>
            <p:cNvSpPr/>
            <p:nvPr/>
          </p:nvSpPr>
          <p:spPr>
            <a:xfrm>
              <a:off x="144842" y="6675130"/>
              <a:ext cx="628650" cy="558800"/>
            </a:xfrm>
            <a:custGeom>
              <a:avLst/>
              <a:gdLst/>
              <a:ahLst/>
              <a:cxnLst/>
              <a:rect l="l" t="t" r="r" b="b"/>
              <a:pathLst>
                <a:path w="628650" h="558800">
                  <a:moveTo>
                    <a:pt x="0" y="0"/>
                  </a:moveTo>
                  <a:lnTo>
                    <a:pt x="15811" y="558546"/>
                  </a:lnTo>
                  <a:lnTo>
                    <a:pt x="628218" y="541223"/>
                  </a:lnTo>
                  <a:lnTo>
                    <a:pt x="613689" y="28028"/>
                  </a:lnTo>
                  <a:lnTo>
                    <a:pt x="0" y="0"/>
                  </a:lnTo>
                  <a:close/>
                </a:path>
              </a:pathLst>
            </a:custGeom>
            <a:solidFill>
              <a:srgbClr val="72BF44"/>
            </a:solidFill>
          </p:spPr>
          <p:txBody>
            <a:bodyPr wrap="square" lIns="0" tIns="0" rIns="0" bIns="0" rtlCol="0"/>
            <a:lstStyle/>
            <a:p>
              <a:endParaRPr/>
            </a:p>
          </p:txBody>
        </p:sp>
        <p:sp>
          <p:nvSpPr>
            <p:cNvPr id="133" name="object 133"/>
            <p:cNvSpPr/>
            <p:nvPr/>
          </p:nvSpPr>
          <p:spPr>
            <a:xfrm>
              <a:off x="758529" y="6685057"/>
              <a:ext cx="654685" cy="531495"/>
            </a:xfrm>
            <a:custGeom>
              <a:avLst/>
              <a:gdLst/>
              <a:ahLst/>
              <a:cxnLst/>
              <a:rect l="l" t="t" r="r" b="b"/>
              <a:pathLst>
                <a:path w="654685" h="531495">
                  <a:moveTo>
                    <a:pt x="640041" y="0"/>
                  </a:moveTo>
                  <a:lnTo>
                    <a:pt x="0" y="18110"/>
                  </a:lnTo>
                  <a:lnTo>
                    <a:pt x="14528" y="531291"/>
                  </a:lnTo>
                  <a:lnTo>
                    <a:pt x="654558" y="513168"/>
                  </a:lnTo>
                  <a:lnTo>
                    <a:pt x="640041" y="0"/>
                  </a:lnTo>
                  <a:close/>
                </a:path>
              </a:pathLst>
            </a:custGeom>
            <a:solidFill>
              <a:srgbClr val="284A5F"/>
            </a:solidFill>
          </p:spPr>
          <p:txBody>
            <a:bodyPr wrap="square" lIns="0" tIns="0" rIns="0" bIns="0" rtlCol="0"/>
            <a:lstStyle/>
            <a:p>
              <a:endParaRPr/>
            </a:p>
          </p:txBody>
        </p:sp>
        <p:sp>
          <p:nvSpPr>
            <p:cNvPr id="134" name="object 134"/>
            <p:cNvSpPr/>
            <p:nvPr/>
          </p:nvSpPr>
          <p:spPr>
            <a:xfrm>
              <a:off x="1398573" y="6663423"/>
              <a:ext cx="763905" cy="537845"/>
            </a:xfrm>
            <a:custGeom>
              <a:avLst/>
              <a:gdLst/>
              <a:ahLst/>
              <a:cxnLst/>
              <a:rect l="l" t="t" r="r" b="b"/>
              <a:pathLst>
                <a:path w="763905" h="537845">
                  <a:moveTo>
                    <a:pt x="763371" y="0"/>
                  </a:moveTo>
                  <a:lnTo>
                    <a:pt x="0" y="21628"/>
                  </a:lnTo>
                  <a:lnTo>
                    <a:pt x="14528" y="534784"/>
                  </a:lnTo>
                  <a:lnTo>
                    <a:pt x="719010" y="537540"/>
                  </a:lnTo>
                  <a:lnTo>
                    <a:pt x="763371" y="0"/>
                  </a:lnTo>
                  <a:close/>
                </a:path>
              </a:pathLst>
            </a:custGeom>
            <a:solidFill>
              <a:srgbClr val="FAAC6D"/>
            </a:solidFill>
          </p:spPr>
          <p:txBody>
            <a:bodyPr wrap="square" lIns="0" tIns="0" rIns="0" bIns="0" rtlCol="0"/>
            <a:lstStyle/>
            <a:p>
              <a:endParaRPr/>
            </a:p>
          </p:txBody>
        </p:sp>
        <p:sp>
          <p:nvSpPr>
            <p:cNvPr id="135" name="object 135"/>
            <p:cNvSpPr/>
            <p:nvPr/>
          </p:nvSpPr>
          <p:spPr>
            <a:xfrm>
              <a:off x="1398573" y="6663423"/>
              <a:ext cx="763905" cy="537845"/>
            </a:xfrm>
            <a:custGeom>
              <a:avLst/>
              <a:gdLst/>
              <a:ahLst/>
              <a:cxnLst/>
              <a:rect l="l" t="t" r="r" b="b"/>
              <a:pathLst>
                <a:path w="763905" h="537845">
                  <a:moveTo>
                    <a:pt x="0" y="21628"/>
                  </a:moveTo>
                  <a:lnTo>
                    <a:pt x="65913" y="19761"/>
                  </a:lnTo>
                  <a:lnTo>
                    <a:pt x="763371" y="0"/>
                  </a:lnTo>
                  <a:lnTo>
                    <a:pt x="719010" y="537540"/>
                  </a:lnTo>
                  <a:lnTo>
                    <a:pt x="14528" y="534784"/>
                  </a:lnTo>
                  <a:lnTo>
                    <a:pt x="0" y="21628"/>
                  </a:lnTo>
                  <a:close/>
                </a:path>
              </a:pathLst>
            </a:custGeom>
            <a:ln w="17018">
              <a:solidFill>
                <a:srgbClr val="FAAC6D"/>
              </a:solidFill>
            </a:ln>
          </p:spPr>
          <p:txBody>
            <a:bodyPr wrap="square" lIns="0" tIns="0" rIns="0" bIns="0" rtlCol="0"/>
            <a:lstStyle/>
            <a:p>
              <a:endParaRPr/>
            </a:p>
          </p:txBody>
        </p:sp>
        <p:sp>
          <p:nvSpPr>
            <p:cNvPr id="136" name="object 136"/>
            <p:cNvSpPr/>
            <p:nvPr/>
          </p:nvSpPr>
          <p:spPr>
            <a:xfrm>
              <a:off x="2117577" y="6616930"/>
              <a:ext cx="1129030" cy="584200"/>
            </a:xfrm>
            <a:custGeom>
              <a:avLst/>
              <a:gdLst/>
              <a:ahLst/>
              <a:cxnLst/>
              <a:rect l="l" t="t" r="r" b="b"/>
              <a:pathLst>
                <a:path w="1129030" h="584200">
                  <a:moveTo>
                    <a:pt x="83019" y="0"/>
                  </a:moveTo>
                  <a:lnTo>
                    <a:pt x="0" y="584034"/>
                  </a:lnTo>
                  <a:lnTo>
                    <a:pt x="1128966" y="571944"/>
                  </a:lnTo>
                  <a:lnTo>
                    <a:pt x="1114831" y="72936"/>
                  </a:lnTo>
                  <a:lnTo>
                    <a:pt x="948176" y="68078"/>
                  </a:lnTo>
                  <a:lnTo>
                    <a:pt x="584433" y="53903"/>
                  </a:lnTo>
                  <a:lnTo>
                    <a:pt x="227936" y="31011"/>
                  </a:lnTo>
                  <a:lnTo>
                    <a:pt x="83019" y="0"/>
                  </a:lnTo>
                  <a:close/>
                </a:path>
              </a:pathLst>
            </a:custGeom>
            <a:solidFill>
              <a:srgbClr val="BD7B64"/>
            </a:solidFill>
          </p:spPr>
          <p:txBody>
            <a:bodyPr wrap="square" lIns="0" tIns="0" rIns="0" bIns="0" rtlCol="0"/>
            <a:lstStyle/>
            <a:p>
              <a:endParaRPr/>
            </a:p>
          </p:txBody>
        </p:sp>
      </p:grpSp>
      <p:grpSp>
        <p:nvGrpSpPr>
          <p:cNvPr id="137" name="object 137"/>
          <p:cNvGrpSpPr/>
          <p:nvPr/>
        </p:nvGrpSpPr>
        <p:grpSpPr>
          <a:xfrm>
            <a:off x="-8509" y="8277068"/>
            <a:ext cx="850900" cy="1097280"/>
            <a:chOff x="-8509" y="8277068"/>
            <a:chExt cx="850900" cy="1097280"/>
          </a:xfrm>
        </p:grpSpPr>
        <p:sp>
          <p:nvSpPr>
            <p:cNvPr id="138" name="object 138"/>
            <p:cNvSpPr/>
            <p:nvPr/>
          </p:nvSpPr>
          <p:spPr>
            <a:xfrm>
              <a:off x="0" y="8285577"/>
              <a:ext cx="833755" cy="1080135"/>
            </a:xfrm>
            <a:custGeom>
              <a:avLst/>
              <a:gdLst/>
              <a:ahLst/>
              <a:cxnLst/>
              <a:rect l="l" t="t" r="r" b="b"/>
              <a:pathLst>
                <a:path w="833755" h="1080134">
                  <a:moveTo>
                    <a:pt x="803327" y="0"/>
                  </a:moveTo>
                  <a:lnTo>
                    <a:pt x="0" y="104742"/>
                  </a:lnTo>
                  <a:lnTo>
                    <a:pt x="0" y="1079861"/>
                  </a:lnTo>
                  <a:lnTo>
                    <a:pt x="833603" y="1069200"/>
                  </a:lnTo>
                  <a:lnTo>
                    <a:pt x="803327" y="0"/>
                  </a:lnTo>
                  <a:close/>
                </a:path>
              </a:pathLst>
            </a:custGeom>
            <a:solidFill>
              <a:srgbClr val="C51E20"/>
            </a:solidFill>
          </p:spPr>
          <p:txBody>
            <a:bodyPr wrap="square" lIns="0" tIns="0" rIns="0" bIns="0" rtlCol="0"/>
            <a:lstStyle/>
            <a:p>
              <a:endParaRPr/>
            </a:p>
          </p:txBody>
        </p:sp>
        <p:sp>
          <p:nvSpPr>
            <p:cNvPr id="139" name="object 139"/>
            <p:cNvSpPr/>
            <p:nvPr/>
          </p:nvSpPr>
          <p:spPr>
            <a:xfrm>
              <a:off x="0" y="8285577"/>
              <a:ext cx="833755" cy="1080135"/>
            </a:xfrm>
            <a:custGeom>
              <a:avLst/>
              <a:gdLst/>
              <a:ahLst/>
              <a:cxnLst/>
              <a:rect l="l" t="t" r="r" b="b"/>
              <a:pathLst>
                <a:path w="833755" h="1080134">
                  <a:moveTo>
                    <a:pt x="0" y="104742"/>
                  </a:moveTo>
                  <a:lnTo>
                    <a:pt x="803327" y="0"/>
                  </a:lnTo>
                  <a:lnTo>
                    <a:pt x="833603" y="1069200"/>
                  </a:lnTo>
                  <a:lnTo>
                    <a:pt x="0" y="1079861"/>
                  </a:lnTo>
                </a:path>
              </a:pathLst>
            </a:custGeom>
            <a:ln w="17018">
              <a:solidFill>
                <a:srgbClr val="C51E20"/>
              </a:solidFill>
            </a:ln>
          </p:spPr>
          <p:txBody>
            <a:bodyPr wrap="square" lIns="0" tIns="0" rIns="0" bIns="0" rtlCol="0"/>
            <a:lstStyle/>
            <a:p>
              <a:endParaRPr/>
            </a:p>
          </p:txBody>
        </p:sp>
      </p:grpSp>
      <p:grpSp>
        <p:nvGrpSpPr>
          <p:cNvPr id="140" name="object 140"/>
          <p:cNvGrpSpPr/>
          <p:nvPr/>
        </p:nvGrpSpPr>
        <p:grpSpPr>
          <a:xfrm>
            <a:off x="-8508" y="9511691"/>
            <a:ext cx="558165" cy="555625"/>
            <a:chOff x="-8508" y="9511691"/>
            <a:chExt cx="558165" cy="555625"/>
          </a:xfrm>
        </p:grpSpPr>
        <p:sp>
          <p:nvSpPr>
            <p:cNvPr id="141" name="object 141"/>
            <p:cNvSpPr/>
            <p:nvPr/>
          </p:nvSpPr>
          <p:spPr>
            <a:xfrm>
              <a:off x="0" y="9520200"/>
              <a:ext cx="541020" cy="538480"/>
            </a:xfrm>
            <a:custGeom>
              <a:avLst/>
              <a:gdLst/>
              <a:ahLst/>
              <a:cxnLst/>
              <a:rect l="l" t="t" r="r" b="b"/>
              <a:pathLst>
                <a:path w="541020" h="538479">
                  <a:moveTo>
                    <a:pt x="0" y="0"/>
                  </a:moveTo>
                  <a:lnTo>
                    <a:pt x="0" y="538199"/>
                  </a:lnTo>
                  <a:lnTo>
                    <a:pt x="540663" y="538199"/>
                  </a:lnTo>
                  <a:lnTo>
                    <a:pt x="0" y="0"/>
                  </a:lnTo>
                  <a:close/>
                </a:path>
              </a:pathLst>
            </a:custGeom>
            <a:solidFill>
              <a:srgbClr val="C51E20"/>
            </a:solidFill>
          </p:spPr>
          <p:txBody>
            <a:bodyPr wrap="square" lIns="0" tIns="0" rIns="0" bIns="0" rtlCol="0"/>
            <a:lstStyle/>
            <a:p>
              <a:endParaRPr/>
            </a:p>
          </p:txBody>
        </p:sp>
        <p:sp>
          <p:nvSpPr>
            <p:cNvPr id="142" name="object 142"/>
            <p:cNvSpPr/>
            <p:nvPr/>
          </p:nvSpPr>
          <p:spPr>
            <a:xfrm>
              <a:off x="0" y="9520200"/>
              <a:ext cx="541020" cy="538480"/>
            </a:xfrm>
            <a:custGeom>
              <a:avLst/>
              <a:gdLst/>
              <a:ahLst/>
              <a:cxnLst/>
              <a:rect l="l" t="t" r="r" b="b"/>
              <a:pathLst>
                <a:path w="541020" h="538479">
                  <a:moveTo>
                    <a:pt x="0" y="0"/>
                  </a:moveTo>
                  <a:lnTo>
                    <a:pt x="540663" y="538199"/>
                  </a:lnTo>
                </a:path>
              </a:pathLst>
            </a:custGeom>
            <a:ln w="17018">
              <a:solidFill>
                <a:srgbClr val="C51E20"/>
              </a:solidFill>
            </a:ln>
          </p:spPr>
          <p:txBody>
            <a:bodyPr wrap="square" lIns="0" tIns="0" rIns="0" bIns="0" rtlCol="0"/>
            <a:lstStyle/>
            <a:p>
              <a:endParaRPr/>
            </a:p>
          </p:txBody>
        </p:sp>
      </p:grpSp>
      <p:grpSp>
        <p:nvGrpSpPr>
          <p:cNvPr id="143" name="object 143"/>
          <p:cNvGrpSpPr/>
          <p:nvPr/>
        </p:nvGrpSpPr>
        <p:grpSpPr>
          <a:xfrm>
            <a:off x="773055" y="7174374"/>
            <a:ext cx="2473960" cy="1173480"/>
            <a:chOff x="773055" y="7174374"/>
            <a:chExt cx="2473960" cy="1173480"/>
          </a:xfrm>
        </p:grpSpPr>
        <p:sp>
          <p:nvSpPr>
            <p:cNvPr id="144" name="object 144"/>
            <p:cNvSpPr/>
            <p:nvPr/>
          </p:nvSpPr>
          <p:spPr>
            <a:xfrm>
              <a:off x="773055" y="7193768"/>
              <a:ext cx="426084" cy="1057910"/>
            </a:xfrm>
            <a:custGeom>
              <a:avLst/>
              <a:gdLst/>
              <a:ahLst/>
              <a:cxnLst/>
              <a:rect l="l" t="t" r="r" b="b"/>
              <a:pathLst>
                <a:path w="426084" h="1057909">
                  <a:moveTo>
                    <a:pt x="396265" y="0"/>
                  </a:moveTo>
                  <a:lnTo>
                    <a:pt x="0" y="22580"/>
                  </a:lnTo>
                  <a:lnTo>
                    <a:pt x="29298" y="1057427"/>
                  </a:lnTo>
                  <a:lnTo>
                    <a:pt x="425869" y="1046175"/>
                  </a:lnTo>
                  <a:lnTo>
                    <a:pt x="396265" y="0"/>
                  </a:lnTo>
                  <a:close/>
                </a:path>
              </a:pathLst>
            </a:custGeom>
            <a:solidFill>
              <a:srgbClr val="BD7B64"/>
            </a:solidFill>
          </p:spPr>
          <p:txBody>
            <a:bodyPr wrap="square" lIns="0" tIns="0" rIns="0" bIns="0" rtlCol="0"/>
            <a:lstStyle/>
            <a:p>
              <a:endParaRPr/>
            </a:p>
          </p:txBody>
        </p:sp>
        <p:sp>
          <p:nvSpPr>
            <p:cNvPr id="145" name="object 145"/>
            <p:cNvSpPr/>
            <p:nvPr/>
          </p:nvSpPr>
          <p:spPr>
            <a:xfrm>
              <a:off x="1198928" y="7182883"/>
              <a:ext cx="1409065" cy="1085850"/>
            </a:xfrm>
            <a:custGeom>
              <a:avLst/>
              <a:gdLst/>
              <a:ahLst/>
              <a:cxnLst/>
              <a:rect l="l" t="t" r="r" b="b"/>
              <a:pathLst>
                <a:path w="1409064" h="1085850">
                  <a:moveTo>
                    <a:pt x="756399" y="0"/>
                  </a:moveTo>
                  <a:lnTo>
                    <a:pt x="0" y="1057071"/>
                  </a:lnTo>
                  <a:lnTo>
                    <a:pt x="1408544" y="1085291"/>
                  </a:lnTo>
                  <a:lnTo>
                    <a:pt x="756399" y="0"/>
                  </a:lnTo>
                  <a:close/>
                </a:path>
              </a:pathLst>
            </a:custGeom>
            <a:solidFill>
              <a:srgbClr val="C51E20"/>
            </a:solidFill>
          </p:spPr>
          <p:txBody>
            <a:bodyPr wrap="square" lIns="0" tIns="0" rIns="0" bIns="0" rtlCol="0"/>
            <a:lstStyle/>
            <a:p>
              <a:endParaRPr/>
            </a:p>
          </p:txBody>
        </p:sp>
        <p:sp>
          <p:nvSpPr>
            <p:cNvPr id="146" name="object 146"/>
            <p:cNvSpPr/>
            <p:nvPr/>
          </p:nvSpPr>
          <p:spPr>
            <a:xfrm>
              <a:off x="1198928" y="7182883"/>
              <a:ext cx="1409065" cy="1085850"/>
            </a:xfrm>
            <a:custGeom>
              <a:avLst/>
              <a:gdLst/>
              <a:ahLst/>
              <a:cxnLst/>
              <a:rect l="l" t="t" r="r" b="b"/>
              <a:pathLst>
                <a:path w="1409064" h="1085850">
                  <a:moveTo>
                    <a:pt x="0" y="1057071"/>
                  </a:moveTo>
                  <a:lnTo>
                    <a:pt x="756399" y="0"/>
                  </a:lnTo>
                  <a:lnTo>
                    <a:pt x="1408544" y="1085291"/>
                  </a:lnTo>
                  <a:lnTo>
                    <a:pt x="0" y="1057071"/>
                  </a:lnTo>
                  <a:close/>
                </a:path>
              </a:pathLst>
            </a:custGeom>
            <a:ln w="17018">
              <a:solidFill>
                <a:srgbClr val="C51E20"/>
              </a:solidFill>
            </a:ln>
          </p:spPr>
          <p:txBody>
            <a:bodyPr wrap="square" lIns="0" tIns="0" rIns="0" bIns="0" rtlCol="0"/>
            <a:lstStyle/>
            <a:p>
              <a:endParaRPr/>
            </a:p>
          </p:txBody>
        </p:sp>
        <p:sp>
          <p:nvSpPr>
            <p:cNvPr id="147" name="object 147"/>
            <p:cNvSpPr/>
            <p:nvPr/>
          </p:nvSpPr>
          <p:spPr>
            <a:xfrm>
              <a:off x="2576885" y="7187963"/>
              <a:ext cx="669925" cy="1160145"/>
            </a:xfrm>
            <a:custGeom>
              <a:avLst/>
              <a:gdLst/>
              <a:ahLst/>
              <a:cxnLst/>
              <a:rect l="l" t="t" r="r" b="b"/>
              <a:pathLst>
                <a:path w="669925" h="1160145">
                  <a:moveTo>
                    <a:pt x="0" y="0"/>
                  </a:moveTo>
                  <a:lnTo>
                    <a:pt x="30581" y="1080211"/>
                  </a:lnTo>
                  <a:lnTo>
                    <a:pt x="628700" y="1159751"/>
                  </a:lnTo>
                  <a:lnTo>
                    <a:pt x="669658" y="914"/>
                  </a:lnTo>
                  <a:lnTo>
                    <a:pt x="0" y="0"/>
                  </a:lnTo>
                  <a:close/>
                </a:path>
              </a:pathLst>
            </a:custGeom>
            <a:solidFill>
              <a:srgbClr val="72BF44"/>
            </a:solidFill>
          </p:spPr>
          <p:txBody>
            <a:bodyPr wrap="square" lIns="0" tIns="0" rIns="0" bIns="0" rtlCol="0"/>
            <a:lstStyle/>
            <a:p>
              <a:endParaRPr/>
            </a:p>
          </p:txBody>
        </p:sp>
      </p:grpSp>
      <p:grpSp>
        <p:nvGrpSpPr>
          <p:cNvPr id="148" name="object 148"/>
          <p:cNvGrpSpPr/>
          <p:nvPr/>
        </p:nvGrpSpPr>
        <p:grpSpPr>
          <a:xfrm>
            <a:off x="945992" y="8675830"/>
            <a:ext cx="1641475" cy="1390015"/>
            <a:chOff x="945992" y="8675830"/>
            <a:chExt cx="1641475" cy="1390015"/>
          </a:xfrm>
        </p:grpSpPr>
        <p:sp>
          <p:nvSpPr>
            <p:cNvPr id="149" name="object 149"/>
            <p:cNvSpPr/>
            <p:nvPr/>
          </p:nvSpPr>
          <p:spPr>
            <a:xfrm>
              <a:off x="952907" y="8682745"/>
              <a:ext cx="1627505" cy="1376045"/>
            </a:xfrm>
            <a:custGeom>
              <a:avLst/>
              <a:gdLst/>
              <a:ahLst/>
              <a:cxnLst/>
              <a:rect l="l" t="t" r="r" b="b"/>
              <a:pathLst>
                <a:path w="1627505" h="1376045">
                  <a:moveTo>
                    <a:pt x="734266" y="0"/>
                  </a:moveTo>
                  <a:lnTo>
                    <a:pt x="695048" y="864"/>
                  </a:lnTo>
                  <a:lnTo>
                    <a:pt x="620733" y="11696"/>
                  </a:lnTo>
                  <a:lnTo>
                    <a:pt x="551748" y="33950"/>
                  </a:lnTo>
                  <a:lnTo>
                    <a:pt x="487896" y="66768"/>
                  </a:lnTo>
                  <a:lnTo>
                    <a:pt x="428981" y="109291"/>
                  </a:lnTo>
                  <a:lnTo>
                    <a:pt x="374806" y="160661"/>
                  </a:lnTo>
                  <a:lnTo>
                    <a:pt x="349435" y="189396"/>
                  </a:lnTo>
                  <a:lnTo>
                    <a:pt x="325175" y="220020"/>
                  </a:lnTo>
                  <a:lnTo>
                    <a:pt x="302002" y="252427"/>
                  </a:lnTo>
                  <a:lnTo>
                    <a:pt x="279892" y="286509"/>
                  </a:lnTo>
                  <a:lnTo>
                    <a:pt x="258819" y="322159"/>
                  </a:lnTo>
                  <a:lnTo>
                    <a:pt x="238759" y="359270"/>
                  </a:lnTo>
                  <a:lnTo>
                    <a:pt x="219688" y="397735"/>
                  </a:lnTo>
                  <a:lnTo>
                    <a:pt x="201581" y="437445"/>
                  </a:lnTo>
                  <a:lnTo>
                    <a:pt x="184413" y="478295"/>
                  </a:lnTo>
                  <a:lnTo>
                    <a:pt x="168160" y="520176"/>
                  </a:lnTo>
                  <a:lnTo>
                    <a:pt x="152797" y="562981"/>
                  </a:lnTo>
                  <a:lnTo>
                    <a:pt x="138300" y="606603"/>
                  </a:lnTo>
                  <a:lnTo>
                    <a:pt x="124645" y="650935"/>
                  </a:lnTo>
                  <a:lnTo>
                    <a:pt x="111805" y="695870"/>
                  </a:lnTo>
                  <a:lnTo>
                    <a:pt x="99758" y="741299"/>
                  </a:lnTo>
                  <a:lnTo>
                    <a:pt x="88478" y="787117"/>
                  </a:lnTo>
                  <a:lnTo>
                    <a:pt x="77941" y="833215"/>
                  </a:lnTo>
                  <a:lnTo>
                    <a:pt x="68123" y="879486"/>
                  </a:lnTo>
                  <a:lnTo>
                    <a:pt x="58998" y="925823"/>
                  </a:lnTo>
                  <a:lnTo>
                    <a:pt x="50542" y="972119"/>
                  </a:lnTo>
                  <a:lnTo>
                    <a:pt x="42731" y="1018266"/>
                  </a:lnTo>
                  <a:lnTo>
                    <a:pt x="35540" y="1064157"/>
                  </a:lnTo>
                  <a:lnTo>
                    <a:pt x="28945" y="1109685"/>
                  </a:lnTo>
                  <a:lnTo>
                    <a:pt x="22920" y="1154743"/>
                  </a:lnTo>
                  <a:lnTo>
                    <a:pt x="17442" y="1199223"/>
                  </a:lnTo>
                  <a:lnTo>
                    <a:pt x="12485" y="1243017"/>
                  </a:lnTo>
                  <a:lnTo>
                    <a:pt x="8026" y="1286020"/>
                  </a:lnTo>
                  <a:lnTo>
                    <a:pt x="4040" y="1328123"/>
                  </a:lnTo>
                  <a:lnTo>
                    <a:pt x="501" y="1369219"/>
                  </a:lnTo>
                  <a:lnTo>
                    <a:pt x="0" y="1375654"/>
                  </a:lnTo>
                  <a:lnTo>
                    <a:pt x="1627443" y="1375654"/>
                  </a:lnTo>
                  <a:lnTo>
                    <a:pt x="1619290" y="1313417"/>
                  </a:lnTo>
                  <a:lnTo>
                    <a:pt x="1609825" y="1251067"/>
                  </a:lnTo>
                  <a:lnTo>
                    <a:pt x="1600508" y="1193666"/>
                  </a:lnTo>
                  <a:lnTo>
                    <a:pt x="1592603" y="1144820"/>
                  </a:lnTo>
                  <a:lnTo>
                    <a:pt x="1587378" y="1108134"/>
                  </a:lnTo>
                  <a:lnTo>
                    <a:pt x="1580782" y="1057113"/>
                  </a:lnTo>
                  <a:lnTo>
                    <a:pt x="1573042" y="1006183"/>
                  </a:lnTo>
                  <a:lnTo>
                    <a:pt x="1564206" y="955375"/>
                  </a:lnTo>
                  <a:lnTo>
                    <a:pt x="1554321" y="904723"/>
                  </a:lnTo>
                  <a:lnTo>
                    <a:pt x="1543436" y="854260"/>
                  </a:lnTo>
                  <a:lnTo>
                    <a:pt x="1531599" y="804019"/>
                  </a:lnTo>
                  <a:lnTo>
                    <a:pt x="1518858" y="754033"/>
                  </a:lnTo>
                  <a:lnTo>
                    <a:pt x="1505262" y="704335"/>
                  </a:lnTo>
                  <a:lnTo>
                    <a:pt x="1490858" y="654960"/>
                  </a:lnTo>
                  <a:lnTo>
                    <a:pt x="1474983" y="605890"/>
                  </a:lnTo>
                  <a:lnTo>
                    <a:pt x="1457209" y="558073"/>
                  </a:lnTo>
                  <a:lnTo>
                    <a:pt x="1437531" y="511591"/>
                  </a:lnTo>
                  <a:lnTo>
                    <a:pt x="1415947" y="466528"/>
                  </a:lnTo>
                  <a:lnTo>
                    <a:pt x="1392451" y="422964"/>
                  </a:lnTo>
                  <a:lnTo>
                    <a:pt x="1367040" y="380984"/>
                  </a:lnTo>
                  <a:lnTo>
                    <a:pt x="1339708" y="340670"/>
                  </a:lnTo>
                  <a:lnTo>
                    <a:pt x="1310453" y="302104"/>
                  </a:lnTo>
                  <a:lnTo>
                    <a:pt x="1279269" y="265369"/>
                  </a:lnTo>
                  <a:lnTo>
                    <a:pt x="1246153" y="230547"/>
                  </a:lnTo>
                  <a:lnTo>
                    <a:pt x="1211101" y="197722"/>
                  </a:lnTo>
                  <a:lnTo>
                    <a:pt x="1174107" y="166976"/>
                  </a:lnTo>
                  <a:lnTo>
                    <a:pt x="1135168" y="138391"/>
                  </a:lnTo>
                  <a:lnTo>
                    <a:pt x="1094280" y="112050"/>
                  </a:lnTo>
                  <a:lnTo>
                    <a:pt x="1051439" y="88036"/>
                  </a:lnTo>
                  <a:lnTo>
                    <a:pt x="1006640" y="66431"/>
                  </a:lnTo>
                  <a:lnTo>
                    <a:pt x="959879" y="47318"/>
                  </a:lnTo>
                  <a:lnTo>
                    <a:pt x="911152" y="30780"/>
                  </a:lnTo>
                  <a:lnTo>
                    <a:pt x="860455" y="16899"/>
                  </a:lnTo>
                  <a:lnTo>
                    <a:pt x="816945" y="7910"/>
                  </a:lnTo>
                  <a:lnTo>
                    <a:pt x="774890" y="2312"/>
                  </a:lnTo>
                  <a:lnTo>
                    <a:pt x="734266" y="0"/>
                  </a:lnTo>
                  <a:close/>
                </a:path>
              </a:pathLst>
            </a:custGeom>
            <a:solidFill>
              <a:srgbClr val="EFC91B"/>
            </a:solidFill>
          </p:spPr>
          <p:txBody>
            <a:bodyPr wrap="square" lIns="0" tIns="0" rIns="0" bIns="0" rtlCol="0"/>
            <a:lstStyle/>
            <a:p>
              <a:endParaRPr/>
            </a:p>
          </p:txBody>
        </p:sp>
        <p:sp>
          <p:nvSpPr>
            <p:cNvPr id="150" name="object 150"/>
            <p:cNvSpPr/>
            <p:nvPr/>
          </p:nvSpPr>
          <p:spPr>
            <a:xfrm>
              <a:off x="952907" y="8682745"/>
              <a:ext cx="1627505" cy="1376045"/>
            </a:xfrm>
            <a:custGeom>
              <a:avLst/>
              <a:gdLst/>
              <a:ahLst/>
              <a:cxnLst/>
              <a:rect l="l" t="t" r="r" b="b"/>
              <a:pathLst>
                <a:path w="1627505" h="1376045">
                  <a:moveTo>
                    <a:pt x="0" y="1375654"/>
                  </a:moveTo>
                  <a:lnTo>
                    <a:pt x="4040" y="1328123"/>
                  </a:lnTo>
                  <a:lnTo>
                    <a:pt x="8026" y="1286020"/>
                  </a:lnTo>
                  <a:lnTo>
                    <a:pt x="12485" y="1243017"/>
                  </a:lnTo>
                  <a:lnTo>
                    <a:pt x="17442" y="1199223"/>
                  </a:lnTo>
                  <a:lnTo>
                    <a:pt x="22920" y="1154743"/>
                  </a:lnTo>
                  <a:lnTo>
                    <a:pt x="28945" y="1109685"/>
                  </a:lnTo>
                  <a:lnTo>
                    <a:pt x="35540" y="1064157"/>
                  </a:lnTo>
                  <a:lnTo>
                    <a:pt x="42731" y="1018266"/>
                  </a:lnTo>
                  <a:lnTo>
                    <a:pt x="50542" y="972119"/>
                  </a:lnTo>
                  <a:lnTo>
                    <a:pt x="58998" y="925823"/>
                  </a:lnTo>
                  <a:lnTo>
                    <a:pt x="68123" y="879486"/>
                  </a:lnTo>
                  <a:lnTo>
                    <a:pt x="77941" y="833215"/>
                  </a:lnTo>
                  <a:lnTo>
                    <a:pt x="88478" y="787117"/>
                  </a:lnTo>
                  <a:lnTo>
                    <a:pt x="99758" y="741299"/>
                  </a:lnTo>
                  <a:lnTo>
                    <a:pt x="111805" y="695870"/>
                  </a:lnTo>
                  <a:lnTo>
                    <a:pt x="124645" y="650935"/>
                  </a:lnTo>
                  <a:lnTo>
                    <a:pt x="138300" y="606603"/>
                  </a:lnTo>
                  <a:lnTo>
                    <a:pt x="152797" y="562981"/>
                  </a:lnTo>
                  <a:lnTo>
                    <a:pt x="168160" y="520176"/>
                  </a:lnTo>
                  <a:lnTo>
                    <a:pt x="184413" y="478295"/>
                  </a:lnTo>
                  <a:lnTo>
                    <a:pt x="201581" y="437445"/>
                  </a:lnTo>
                  <a:lnTo>
                    <a:pt x="219688" y="397735"/>
                  </a:lnTo>
                  <a:lnTo>
                    <a:pt x="238759" y="359270"/>
                  </a:lnTo>
                  <a:lnTo>
                    <a:pt x="258819" y="322159"/>
                  </a:lnTo>
                  <a:lnTo>
                    <a:pt x="279892" y="286509"/>
                  </a:lnTo>
                  <a:lnTo>
                    <a:pt x="302002" y="252427"/>
                  </a:lnTo>
                  <a:lnTo>
                    <a:pt x="325175" y="220020"/>
                  </a:lnTo>
                  <a:lnTo>
                    <a:pt x="349435" y="189396"/>
                  </a:lnTo>
                  <a:lnTo>
                    <a:pt x="374806" y="160661"/>
                  </a:lnTo>
                  <a:lnTo>
                    <a:pt x="428981" y="109291"/>
                  </a:lnTo>
                  <a:lnTo>
                    <a:pt x="487896" y="66768"/>
                  </a:lnTo>
                  <a:lnTo>
                    <a:pt x="551748" y="33950"/>
                  </a:lnTo>
                  <a:lnTo>
                    <a:pt x="620733" y="11696"/>
                  </a:lnTo>
                  <a:lnTo>
                    <a:pt x="695048" y="864"/>
                  </a:lnTo>
                  <a:lnTo>
                    <a:pt x="734266" y="0"/>
                  </a:lnTo>
                  <a:lnTo>
                    <a:pt x="774890" y="2312"/>
                  </a:lnTo>
                  <a:lnTo>
                    <a:pt x="816945" y="7910"/>
                  </a:lnTo>
                  <a:lnTo>
                    <a:pt x="860455" y="16899"/>
                  </a:lnTo>
                  <a:lnTo>
                    <a:pt x="911152" y="30780"/>
                  </a:lnTo>
                  <a:lnTo>
                    <a:pt x="959879" y="47318"/>
                  </a:lnTo>
                  <a:lnTo>
                    <a:pt x="1006640" y="66431"/>
                  </a:lnTo>
                  <a:lnTo>
                    <a:pt x="1051439" y="88036"/>
                  </a:lnTo>
                  <a:lnTo>
                    <a:pt x="1094280" y="112050"/>
                  </a:lnTo>
                  <a:lnTo>
                    <a:pt x="1135168" y="138391"/>
                  </a:lnTo>
                  <a:lnTo>
                    <a:pt x="1174107" y="166976"/>
                  </a:lnTo>
                  <a:lnTo>
                    <a:pt x="1211101" y="197722"/>
                  </a:lnTo>
                  <a:lnTo>
                    <a:pt x="1246153" y="230547"/>
                  </a:lnTo>
                  <a:lnTo>
                    <a:pt x="1279269" y="265369"/>
                  </a:lnTo>
                  <a:lnTo>
                    <a:pt x="1310453" y="302104"/>
                  </a:lnTo>
                  <a:lnTo>
                    <a:pt x="1339708" y="340670"/>
                  </a:lnTo>
                  <a:lnTo>
                    <a:pt x="1367040" y="380984"/>
                  </a:lnTo>
                  <a:lnTo>
                    <a:pt x="1392451" y="422964"/>
                  </a:lnTo>
                  <a:lnTo>
                    <a:pt x="1415947" y="466528"/>
                  </a:lnTo>
                  <a:lnTo>
                    <a:pt x="1437531" y="511591"/>
                  </a:lnTo>
                  <a:lnTo>
                    <a:pt x="1457209" y="558073"/>
                  </a:lnTo>
                  <a:lnTo>
                    <a:pt x="1474983" y="605890"/>
                  </a:lnTo>
                  <a:lnTo>
                    <a:pt x="1490858" y="654960"/>
                  </a:lnTo>
                  <a:lnTo>
                    <a:pt x="1505262" y="704335"/>
                  </a:lnTo>
                  <a:lnTo>
                    <a:pt x="1518858" y="754033"/>
                  </a:lnTo>
                  <a:lnTo>
                    <a:pt x="1531599" y="804019"/>
                  </a:lnTo>
                  <a:lnTo>
                    <a:pt x="1543436" y="854260"/>
                  </a:lnTo>
                  <a:lnTo>
                    <a:pt x="1554321" y="904723"/>
                  </a:lnTo>
                  <a:lnTo>
                    <a:pt x="1564206" y="955375"/>
                  </a:lnTo>
                  <a:lnTo>
                    <a:pt x="1573042" y="1006183"/>
                  </a:lnTo>
                  <a:lnTo>
                    <a:pt x="1580782" y="1057113"/>
                  </a:lnTo>
                  <a:lnTo>
                    <a:pt x="1587378" y="1108134"/>
                  </a:lnTo>
                  <a:lnTo>
                    <a:pt x="1592603" y="1144820"/>
                  </a:lnTo>
                  <a:lnTo>
                    <a:pt x="1600508" y="1193666"/>
                  </a:lnTo>
                  <a:lnTo>
                    <a:pt x="1609825" y="1251067"/>
                  </a:lnTo>
                  <a:lnTo>
                    <a:pt x="1619290" y="1313417"/>
                  </a:lnTo>
                  <a:lnTo>
                    <a:pt x="1627443" y="1375654"/>
                  </a:lnTo>
                </a:path>
              </a:pathLst>
            </a:custGeom>
            <a:ln w="13830">
              <a:solidFill>
                <a:srgbClr val="EFC91B"/>
              </a:solidFill>
            </a:ln>
          </p:spPr>
          <p:txBody>
            <a:bodyPr wrap="square" lIns="0" tIns="0" rIns="0" bIns="0" rtlCol="0"/>
            <a:lstStyle/>
            <a:p>
              <a:endParaRPr/>
            </a:p>
          </p:txBody>
        </p:sp>
      </p:grpSp>
      <p:grpSp>
        <p:nvGrpSpPr>
          <p:cNvPr id="151" name="object 151"/>
          <p:cNvGrpSpPr/>
          <p:nvPr/>
        </p:nvGrpSpPr>
        <p:grpSpPr>
          <a:xfrm>
            <a:off x="1466568" y="2290761"/>
            <a:ext cx="5030804" cy="7767639"/>
            <a:chOff x="933195" y="3344716"/>
            <a:chExt cx="5998845" cy="6714278"/>
          </a:xfrm>
        </p:grpSpPr>
        <p:sp>
          <p:nvSpPr>
            <p:cNvPr id="152" name="object 152"/>
            <p:cNvSpPr/>
            <p:nvPr/>
          </p:nvSpPr>
          <p:spPr>
            <a:xfrm>
              <a:off x="3057299" y="8347714"/>
              <a:ext cx="989330" cy="1710689"/>
            </a:xfrm>
            <a:custGeom>
              <a:avLst/>
              <a:gdLst/>
              <a:ahLst/>
              <a:cxnLst/>
              <a:rect l="l" t="t" r="r" b="b"/>
              <a:pathLst>
                <a:path w="989329" h="1710690">
                  <a:moveTo>
                    <a:pt x="148289" y="0"/>
                  </a:moveTo>
                  <a:lnTo>
                    <a:pt x="0" y="1710686"/>
                  </a:lnTo>
                  <a:lnTo>
                    <a:pt x="878497" y="1710686"/>
                  </a:lnTo>
                  <a:lnTo>
                    <a:pt x="989093" y="32969"/>
                  </a:lnTo>
                  <a:lnTo>
                    <a:pt x="148289" y="0"/>
                  </a:lnTo>
                  <a:close/>
                </a:path>
              </a:pathLst>
            </a:custGeom>
            <a:solidFill>
              <a:srgbClr val="4D2314"/>
            </a:solidFill>
          </p:spPr>
          <p:txBody>
            <a:bodyPr wrap="square" lIns="0" tIns="0" rIns="0" bIns="0" rtlCol="0"/>
            <a:lstStyle/>
            <a:p>
              <a:endParaRPr/>
            </a:p>
          </p:txBody>
        </p:sp>
        <p:sp>
          <p:nvSpPr>
            <p:cNvPr id="153" name="object 153"/>
            <p:cNvSpPr/>
            <p:nvPr/>
          </p:nvSpPr>
          <p:spPr>
            <a:xfrm>
              <a:off x="3205594" y="7188878"/>
              <a:ext cx="923290" cy="1228725"/>
            </a:xfrm>
            <a:custGeom>
              <a:avLst/>
              <a:gdLst/>
              <a:ahLst/>
              <a:cxnLst/>
              <a:rect l="l" t="t" r="r" b="b"/>
              <a:pathLst>
                <a:path w="923289" h="1228725">
                  <a:moveTo>
                    <a:pt x="40944" y="0"/>
                  </a:moveTo>
                  <a:lnTo>
                    <a:pt x="0" y="1158836"/>
                  </a:lnTo>
                  <a:lnTo>
                    <a:pt x="841857" y="1228648"/>
                  </a:lnTo>
                  <a:lnTo>
                    <a:pt x="922921" y="82842"/>
                  </a:lnTo>
                  <a:lnTo>
                    <a:pt x="40944" y="0"/>
                  </a:lnTo>
                  <a:close/>
                </a:path>
              </a:pathLst>
            </a:custGeom>
            <a:solidFill>
              <a:srgbClr val="C51E20"/>
            </a:solidFill>
          </p:spPr>
          <p:txBody>
            <a:bodyPr wrap="square" lIns="0" tIns="0" rIns="0" bIns="0" rtlCol="0"/>
            <a:lstStyle/>
            <a:p>
              <a:endParaRPr/>
            </a:p>
          </p:txBody>
        </p:sp>
        <p:sp>
          <p:nvSpPr>
            <p:cNvPr id="154" name="object 154"/>
            <p:cNvSpPr/>
            <p:nvPr/>
          </p:nvSpPr>
          <p:spPr>
            <a:xfrm>
              <a:off x="3205594" y="7188878"/>
              <a:ext cx="923290" cy="1228725"/>
            </a:xfrm>
            <a:custGeom>
              <a:avLst/>
              <a:gdLst/>
              <a:ahLst/>
              <a:cxnLst/>
              <a:rect l="l" t="t" r="r" b="b"/>
              <a:pathLst>
                <a:path w="923289" h="1228725">
                  <a:moveTo>
                    <a:pt x="40944" y="0"/>
                  </a:moveTo>
                  <a:lnTo>
                    <a:pt x="197500" y="14819"/>
                  </a:lnTo>
                  <a:lnTo>
                    <a:pt x="498597" y="43087"/>
                  </a:lnTo>
                  <a:lnTo>
                    <a:pt x="791361" y="70523"/>
                  </a:lnTo>
                  <a:lnTo>
                    <a:pt x="922921" y="82842"/>
                  </a:lnTo>
                  <a:lnTo>
                    <a:pt x="841857" y="1228648"/>
                  </a:lnTo>
                  <a:lnTo>
                    <a:pt x="0" y="1158836"/>
                  </a:lnTo>
                  <a:lnTo>
                    <a:pt x="40944" y="0"/>
                  </a:lnTo>
                  <a:close/>
                </a:path>
              </a:pathLst>
            </a:custGeom>
            <a:ln w="17018">
              <a:solidFill>
                <a:srgbClr val="C51E20"/>
              </a:solidFill>
            </a:ln>
          </p:spPr>
          <p:txBody>
            <a:bodyPr wrap="square" lIns="0" tIns="0" rIns="0" bIns="0" rtlCol="0"/>
            <a:lstStyle/>
            <a:p>
              <a:endParaRPr/>
            </a:p>
          </p:txBody>
        </p:sp>
        <p:sp>
          <p:nvSpPr>
            <p:cNvPr id="155" name="object 155"/>
            <p:cNvSpPr/>
            <p:nvPr/>
          </p:nvSpPr>
          <p:spPr>
            <a:xfrm>
              <a:off x="4048760" y="7267268"/>
              <a:ext cx="1640839" cy="1307465"/>
            </a:xfrm>
            <a:custGeom>
              <a:avLst/>
              <a:gdLst/>
              <a:ahLst/>
              <a:cxnLst/>
              <a:rect l="l" t="t" r="r" b="b"/>
              <a:pathLst>
                <a:path w="1640839" h="1307465">
                  <a:moveTo>
                    <a:pt x="1640243" y="0"/>
                  </a:moveTo>
                  <a:lnTo>
                    <a:pt x="79768" y="4457"/>
                  </a:lnTo>
                  <a:lnTo>
                    <a:pt x="0" y="1131798"/>
                  </a:lnTo>
                  <a:lnTo>
                    <a:pt x="1569415" y="1307249"/>
                  </a:lnTo>
                  <a:lnTo>
                    <a:pt x="1640243" y="0"/>
                  </a:lnTo>
                  <a:close/>
                </a:path>
              </a:pathLst>
            </a:custGeom>
            <a:solidFill>
              <a:srgbClr val="47C5F2"/>
            </a:solidFill>
          </p:spPr>
          <p:txBody>
            <a:bodyPr wrap="square" lIns="0" tIns="0" rIns="0" bIns="0" rtlCol="0"/>
            <a:lstStyle/>
            <a:p>
              <a:endParaRPr/>
            </a:p>
          </p:txBody>
        </p:sp>
        <p:sp>
          <p:nvSpPr>
            <p:cNvPr id="156" name="object 156"/>
            <p:cNvSpPr/>
            <p:nvPr/>
          </p:nvSpPr>
          <p:spPr>
            <a:xfrm>
              <a:off x="4048760" y="7267268"/>
              <a:ext cx="1640839" cy="1307465"/>
            </a:xfrm>
            <a:custGeom>
              <a:avLst/>
              <a:gdLst/>
              <a:ahLst/>
              <a:cxnLst/>
              <a:rect l="l" t="t" r="r" b="b"/>
              <a:pathLst>
                <a:path w="1640839" h="1307465">
                  <a:moveTo>
                    <a:pt x="0" y="1131798"/>
                  </a:moveTo>
                  <a:lnTo>
                    <a:pt x="79768" y="4457"/>
                  </a:lnTo>
                  <a:lnTo>
                    <a:pt x="1640243" y="0"/>
                  </a:lnTo>
                  <a:lnTo>
                    <a:pt x="1569415" y="1307249"/>
                  </a:lnTo>
                  <a:lnTo>
                    <a:pt x="0" y="1131798"/>
                  </a:lnTo>
                  <a:close/>
                </a:path>
              </a:pathLst>
            </a:custGeom>
            <a:ln w="17018">
              <a:solidFill>
                <a:srgbClr val="47C5F2"/>
              </a:solidFill>
            </a:ln>
          </p:spPr>
          <p:txBody>
            <a:bodyPr wrap="square" lIns="0" tIns="0" rIns="0" bIns="0" rtlCol="0"/>
            <a:lstStyle/>
            <a:p>
              <a:endParaRPr/>
            </a:p>
          </p:txBody>
        </p:sp>
        <p:sp>
          <p:nvSpPr>
            <p:cNvPr id="157" name="object 157"/>
            <p:cNvSpPr/>
            <p:nvPr/>
          </p:nvSpPr>
          <p:spPr>
            <a:xfrm>
              <a:off x="3935621" y="8330524"/>
              <a:ext cx="1740535" cy="1728470"/>
            </a:xfrm>
            <a:custGeom>
              <a:avLst/>
              <a:gdLst/>
              <a:ahLst/>
              <a:cxnLst/>
              <a:rect l="l" t="t" r="r" b="b"/>
              <a:pathLst>
                <a:path w="1740535" h="1728470">
                  <a:moveTo>
                    <a:pt x="112340" y="0"/>
                  </a:moveTo>
                  <a:lnTo>
                    <a:pt x="0" y="1727875"/>
                  </a:lnTo>
                  <a:lnTo>
                    <a:pt x="1739741" y="1727875"/>
                  </a:lnTo>
                  <a:lnTo>
                    <a:pt x="1740162" y="66878"/>
                  </a:lnTo>
                  <a:lnTo>
                    <a:pt x="112340" y="0"/>
                  </a:lnTo>
                  <a:close/>
                </a:path>
              </a:pathLst>
            </a:custGeom>
            <a:solidFill>
              <a:srgbClr val="BD7B64"/>
            </a:solidFill>
          </p:spPr>
          <p:txBody>
            <a:bodyPr wrap="square" lIns="0" tIns="0" rIns="0" bIns="0" rtlCol="0"/>
            <a:lstStyle/>
            <a:p>
              <a:endParaRPr/>
            </a:p>
          </p:txBody>
        </p:sp>
        <p:sp>
          <p:nvSpPr>
            <p:cNvPr id="158" name="object 158"/>
            <p:cNvSpPr/>
            <p:nvPr/>
          </p:nvSpPr>
          <p:spPr>
            <a:xfrm>
              <a:off x="4347616" y="9389620"/>
              <a:ext cx="815340" cy="669290"/>
            </a:xfrm>
            <a:custGeom>
              <a:avLst/>
              <a:gdLst/>
              <a:ahLst/>
              <a:cxnLst/>
              <a:rect l="l" t="t" r="r" b="b"/>
              <a:pathLst>
                <a:path w="815339" h="669290">
                  <a:moveTo>
                    <a:pt x="675074" y="0"/>
                  </a:moveTo>
                  <a:lnTo>
                    <a:pt x="79672" y="16852"/>
                  </a:lnTo>
                  <a:lnTo>
                    <a:pt x="0" y="668779"/>
                  </a:lnTo>
                  <a:lnTo>
                    <a:pt x="814783" y="668779"/>
                  </a:lnTo>
                  <a:lnTo>
                    <a:pt x="675074" y="0"/>
                  </a:lnTo>
                  <a:close/>
                </a:path>
              </a:pathLst>
            </a:custGeom>
            <a:solidFill>
              <a:srgbClr val="EFC91B"/>
            </a:solidFill>
          </p:spPr>
          <p:txBody>
            <a:bodyPr wrap="square" lIns="0" tIns="0" rIns="0" bIns="0" rtlCol="0"/>
            <a:lstStyle/>
            <a:p>
              <a:endParaRPr/>
            </a:p>
          </p:txBody>
        </p:sp>
        <p:sp>
          <p:nvSpPr>
            <p:cNvPr id="159" name="object 159"/>
            <p:cNvSpPr/>
            <p:nvPr/>
          </p:nvSpPr>
          <p:spPr>
            <a:xfrm>
              <a:off x="4347616" y="9389620"/>
              <a:ext cx="815340" cy="669290"/>
            </a:xfrm>
            <a:custGeom>
              <a:avLst/>
              <a:gdLst/>
              <a:ahLst/>
              <a:cxnLst/>
              <a:rect l="l" t="t" r="r" b="b"/>
              <a:pathLst>
                <a:path w="815339" h="669290">
                  <a:moveTo>
                    <a:pt x="0" y="668779"/>
                  </a:moveTo>
                  <a:lnTo>
                    <a:pt x="79672" y="16852"/>
                  </a:lnTo>
                  <a:lnTo>
                    <a:pt x="675074" y="0"/>
                  </a:lnTo>
                  <a:lnTo>
                    <a:pt x="814783" y="668779"/>
                  </a:lnTo>
                </a:path>
              </a:pathLst>
            </a:custGeom>
            <a:ln w="17018">
              <a:solidFill>
                <a:srgbClr val="EFC91B"/>
              </a:solidFill>
            </a:ln>
          </p:spPr>
          <p:txBody>
            <a:bodyPr wrap="square" lIns="0" tIns="0" rIns="0" bIns="0" rtlCol="0"/>
            <a:lstStyle/>
            <a:p>
              <a:endParaRPr/>
            </a:p>
          </p:txBody>
        </p:sp>
        <p:sp>
          <p:nvSpPr>
            <p:cNvPr id="160" name="object 160"/>
            <p:cNvSpPr/>
            <p:nvPr/>
          </p:nvSpPr>
          <p:spPr>
            <a:xfrm>
              <a:off x="5675777" y="8368823"/>
              <a:ext cx="1024890" cy="561340"/>
            </a:xfrm>
            <a:custGeom>
              <a:avLst/>
              <a:gdLst/>
              <a:ahLst/>
              <a:cxnLst/>
              <a:rect l="l" t="t" r="r" b="b"/>
              <a:pathLst>
                <a:path w="1024890" h="561340">
                  <a:moveTo>
                    <a:pt x="1009294" y="0"/>
                  </a:moveTo>
                  <a:lnTo>
                    <a:pt x="0" y="28587"/>
                  </a:lnTo>
                  <a:lnTo>
                    <a:pt x="15062" y="561162"/>
                  </a:lnTo>
                  <a:lnTo>
                    <a:pt x="1024369" y="532574"/>
                  </a:lnTo>
                  <a:lnTo>
                    <a:pt x="1009294" y="0"/>
                  </a:lnTo>
                  <a:close/>
                </a:path>
              </a:pathLst>
            </a:custGeom>
            <a:solidFill>
              <a:srgbClr val="284A5F"/>
            </a:solidFill>
          </p:spPr>
          <p:txBody>
            <a:bodyPr wrap="square" lIns="0" tIns="0" rIns="0" bIns="0" rtlCol="0"/>
            <a:lstStyle/>
            <a:p>
              <a:endParaRPr/>
            </a:p>
          </p:txBody>
        </p:sp>
        <p:sp>
          <p:nvSpPr>
            <p:cNvPr id="161" name="object 161"/>
            <p:cNvSpPr/>
            <p:nvPr/>
          </p:nvSpPr>
          <p:spPr>
            <a:xfrm>
              <a:off x="3234960" y="8159492"/>
              <a:ext cx="814705" cy="298450"/>
            </a:xfrm>
            <a:custGeom>
              <a:avLst/>
              <a:gdLst/>
              <a:ahLst/>
              <a:cxnLst/>
              <a:rect l="l" t="t" r="r" b="b"/>
              <a:pathLst>
                <a:path w="814704" h="298450">
                  <a:moveTo>
                    <a:pt x="806716" y="0"/>
                  </a:moveTo>
                  <a:lnTo>
                    <a:pt x="0" y="22834"/>
                  </a:lnTo>
                  <a:lnTo>
                    <a:pt x="7797" y="297942"/>
                  </a:lnTo>
                  <a:lnTo>
                    <a:pt x="814514" y="275107"/>
                  </a:lnTo>
                  <a:lnTo>
                    <a:pt x="806716" y="0"/>
                  </a:lnTo>
                  <a:close/>
                </a:path>
              </a:pathLst>
            </a:custGeom>
            <a:solidFill>
              <a:srgbClr val="4D2314"/>
            </a:solidFill>
          </p:spPr>
          <p:txBody>
            <a:bodyPr wrap="square" lIns="0" tIns="0" rIns="0" bIns="0" rtlCol="0"/>
            <a:lstStyle/>
            <a:p>
              <a:endParaRPr/>
            </a:p>
          </p:txBody>
        </p:sp>
        <p:sp>
          <p:nvSpPr>
            <p:cNvPr id="162" name="object 162"/>
            <p:cNvSpPr/>
            <p:nvPr/>
          </p:nvSpPr>
          <p:spPr>
            <a:xfrm>
              <a:off x="933195" y="3344716"/>
              <a:ext cx="5998845" cy="3826729"/>
            </a:xfrm>
            <a:custGeom>
              <a:avLst/>
              <a:gdLst/>
              <a:ahLst/>
              <a:cxnLst/>
              <a:rect l="l" t="t" r="r" b="b"/>
              <a:pathLst>
                <a:path w="5998845" h="6666230">
                  <a:moveTo>
                    <a:pt x="5998463" y="0"/>
                  </a:moveTo>
                  <a:lnTo>
                    <a:pt x="0" y="0"/>
                  </a:lnTo>
                  <a:lnTo>
                    <a:pt x="0" y="6665976"/>
                  </a:lnTo>
                  <a:lnTo>
                    <a:pt x="5998463" y="6665976"/>
                  </a:lnTo>
                  <a:lnTo>
                    <a:pt x="5998463" y="0"/>
                  </a:lnTo>
                  <a:close/>
                </a:path>
              </a:pathLst>
            </a:custGeom>
            <a:solidFill>
              <a:schemeClr val="bg1"/>
            </a:solidFill>
          </p:spPr>
          <p:txBody>
            <a:bodyPr wrap="square" lIns="0" tIns="0" rIns="0" bIns="0" rtlCol="0"/>
            <a:lstStyle/>
            <a:p>
              <a:endParaRPr dirty="0"/>
            </a:p>
          </p:txBody>
        </p:sp>
      </p:grpSp>
      <p:sp>
        <p:nvSpPr>
          <p:cNvPr id="164" name="TextBox 163">
            <a:extLst>
              <a:ext uri="{FF2B5EF4-FFF2-40B4-BE49-F238E27FC236}">
                <a16:creationId xmlns:a16="http://schemas.microsoft.com/office/drawing/2014/main" id="{9BB021A1-2BD4-2966-78BE-E9190FC36DE4}"/>
              </a:ext>
            </a:extLst>
          </p:cNvPr>
          <p:cNvSpPr txBox="1"/>
          <p:nvPr/>
        </p:nvSpPr>
        <p:spPr>
          <a:xfrm flipH="1">
            <a:off x="1183126" y="2141583"/>
            <a:ext cx="5517130" cy="369332"/>
          </a:xfrm>
          <a:prstGeom prst="rect">
            <a:avLst/>
          </a:prstGeom>
          <a:noFill/>
        </p:spPr>
        <p:txBody>
          <a:bodyPr wrap="square" rtlCol="0">
            <a:spAutoFit/>
          </a:bodyPr>
          <a:lstStyle/>
          <a:p>
            <a:r>
              <a:rPr lang="en-US" dirty="0">
                <a:solidFill>
                  <a:schemeClr val="bg1"/>
                </a:solidFill>
              </a:rPr>
              <a:t> </a:t>
            </a:r>
          </a:p>
        </p:txBody>
      </p:sp>
      <p:sp>
        <p:nvSpPr>
          <p:cNvPr id="165" name="TextBox 164">
            <a:extLst>
              <a:ext uri="{FF2B5EF4-FFF2-40B4-BE49-F238E27FC236}">
                <a16:creationId xmlns:a16="http://schemas.microsoft.com/office/drawing/2014/main" id="{7B6F88A7-31A1-F42C-E2A4-58DFB1AC8730}"/>
              </a:ext>
            </a:extLst>
          </p:cNvPr>
          <p:cNvSpPr txBox="1"/>
          <p:nvPr/>
        </p:nvSpPr>
        <p:spPr>
          <a:xfrm>
            <a:off x="1779027" y="3042415"/>
            <a:ext cx="4443637" cy="2474524"/>
          </a:xfrm>
          <a:prstGeom prst="rect">
            <a:avLst/>
          </a:prstGeom>
          <a:noFill/>
        </p:spPr>
        <p:txBody>
          <a:bodyPr wrap="square">
            <a:spAutoFit/>
          </a:bodyPr>
          <a:lstStyle/>
          <a:p>
            <a:pPr algn="ctr">
              <a:lnSpc>
                <a:spcPct val="90000"/>
              </a:lnSpc>
            </a:pPr>
            <a:r>
              <a:rPr lang="en-US" sz="2800" b="1" dirty="0">
                <a:solidFill>
                  <a:srgbClr val="FFC000"/>
                </a:solidFill>
              </a:rPr>
              <a:t>STEERING COMMITTEE</a:t>
            </a:r>
          </a:p>
          <a:p>
            <a:pPr marL="342900" indent="-342900">
              <a:lnSpc>
                <a:spcPct val="90000"/>
              </a:lnSpc>
              <a:buFont typeface="Wingdings 3" charset="2"/>
              <a:buChar char=""/>
            </a:pPr>
            <a:endParaRPr lang="en-US" dirty="0">
              <a:solidFill>
                <a:schemeClr val="bg1"/>
              </a:solidFill>
            </a:endParaRPr>
          </a:p>
          <a:p>
            <a:pPr marL="342900" indent="-342900">
              <a:lnSpc>
                <a:spcPct val="90000"/>
              </a:lnSpc>
              <a:buFont typeface="Wingdings 3" charset="2"/>
              <a:buChar char=""/>
            </a:pPr>
            <a:endParaRPr lang="en-US" dirty="0">
              <a:solidFill>
                <a:schemeClr val="bg1"/>
              </a:solidFill>
            </a:endParaRPr>
          </a:p>
          <a:p>
            <a:pPr marL="342900" indent="-342900">
              <a:lnSpc>
                <a:spcPct val="90000"/>
              </a:lnSpc>
              <a:buFont typeface="Wingdings 3" charset="2"/>
              <a:buChar char=""/>
            </a:pPr>
            <a:r>
              <a:rPr lang="en-US" b="1" dirty="0">
                <a:solidFill>
                  <a:srgbClr val="002060"/>
                </a:solidFill>
              </a:rPr>
              <a:t>Jim Murphy, Elder Alliance &amp; Tucson Housing Foundation</a:t>
            </a:r>
          </a:p>
          <a:p>
            <a:pPr marL="342900" indent="-342900">
              <a:lnSpc>
                <a:spcPct val="90000"/>
              </a:lnSpc>
              <a:buFont typeface="Wingdings 3" charset="2"/>
              <a:buChar char=""/>
            </a:pPr>
            <a:r>
              <a:rPr lang="en-US" b="1" dirty="0">
                <a:solidFill>
                  <a:srgbClr val="002060"/>
                </a:solidFill>
              </a:rPr>
              <a:t>Bill Mackey, University of Arizona</a:t>
            </a:r>
          </a:p>
          <a:p>
            <a:pPr marL="342900" indent="-342900">
              <a:lnSpc>
                <a:spcPct val="90000"/>
              </a:lnSpc>
              <a:buFont typeface="Wingdings 3" charset="2"/>
              <a:buChar char=""/>
            </a:pPr>
            <a:r>
              <a:rPr lang="en-US" b="1" dirty="0">
                <a:solidFill>
                  <a:srgbClr val="002060"/>
                </a:solidFill>
              </a:rPr>
              <a:t>Liz Cozzi, United Way Tucson</a:t>
            </a:r>
          </a:p>
          <a:p>
            <a:pPr marL="342900" indent="-342900">
              <a:lnSpc>
                <a:spcPct val="90000"/>
              </a:lnSpc>
              <a:buFont typeface="Wingdings 3" charset="2"/>
              <a:buChar char=""/>
            </a:pPr>
            <a:r>
              <a:rPr lang="en-US" b="1" dirty="0">
                <a:solidFill>
                  <a:srgbClr val="002060"/>
                </a:solidFill>
              </a:rPr>
              <a:t>Aaron </a:t>
            </a:r>
            <a:r>
              <a:rPr lang="en-US" b="1" dirty="0" err="1">
                <a:solidFill>
                  <a:srgbClr val="002060"/>
                </a:solidFill>
              </a:rPr>
              <a:t>Wodka</a:t>
            </a:r>
            <a:r>
              <a:rPr lang="en-US" b="1" dirty="0">
                <a:solidFill>
                  <a:srgbClr val="002060"/>
                </a:solidFill>
              </a:rPr>
              <a:t>, AARP Arizona</a:t>
            </a:r>
          </a:p>
          <a:p>
            <a:pPr marL="342900" indent="-342900">
              <a:lnSpc>
                <a:spcPct val="90000"/>
              </a:lnSpc>
              <a:buFont typeface="Wingdings 3" charset="2"/>
              <a:buChar char=""/>
            </a:pPr>
            <a:r>
              <a:rPr lang="en-US" b="1" dirty="0">
                <a:solidFill>
                  <a:srgbClr val="002060"/>
                </a:solidFill>
              </a:rPr>
              <a:t>Micah Chetrit, United Way Tucson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1676208" y="8177733"/>
            <a:ext cx="4419983" cy="1170533"/>
          </a:xfrm>
          <a:prstGeom prst="rect">
            <a:avLst/>
          </a:prstGeom>
        </p:spPr>
      </p:pic>
      <p:sp>
        <p:nvSpPr>
          <p:cNvPr id="5" name="Content Placeholder 4">
            <a:extLst>
              <a:ext uri="{FF2B5EF4-FFF2-40B4-BE49-F238E27FC236}">
                <a16:creationId xmlns:a16="http://schemas.microsoft.com/office/drawing/2014/main" id="{8BE073C0-4AD3-C13C-6CCC-79B9087EC28E}"/>
              </a:ext>
            </a:extLst>
          </p:cNvPr>
          <p:cNvSpPr>
            <a:spLocks noGrp="1"/>
          </p:cNvSpPr>
          <p:nvPr>
            <p:ph idx="1"/>
          </p:nvPr>
        </p:nvSpPr>
        <p:spPr>
          <a:xfrm>
            <a:off x="534351" y="1905000"/>
            <a:ext cx="6703695" cy="6553200"/>
          </a:xfrm>
        </p:spPr>
        <p:txBody>
          <a:bodyPr>
            <a:normAutofit lnSpcReduction="10000"/>
          </a:bodyPr>
          <a:lstStyle/>
          <a:p>
            <a:pPr marL="342900" indent="-342900">
              <a:lnSpc>
                <a:spcPct val="90000"/>
              </a:lnSpc>
              <a:buFont typeface="Wingdings 3" charset="2"/>
              <a:buChar char=""/>
            </a:pPr>
            <a:r>
              <a:rPr lang="en-US" sz="2400" dirty="0"/>
              <a:t>Championed the</a:t>
            </a:r>
            <a:r>
              <a:rPr lang="en-US" sz="2400" dirty="0">
                <a:solidFill>
                  <a:schemeClr val="tx1"/>
                </a:solidFill>
              </a:rPr>
              <a:t> Pima County central affordable housing dashboard</a:t>
            </a:r>
          </a:p>
          <a:p>
            <a:pPr marL="342900" indent="-342900">
              <a:lnSpc>
                <a:spcPct val="90000"/>
              </a:lnSpc>
              <a:buFont typeface="Wingdings 3" charset="2"/>
              <a:buChar char=""/>
            </a:pPr>
            <a:r>
              <a:rPr lang="en-US" sz="2400" dirty="0"/>
              <a:t>Advocated that City of Tucson amend its code to allow Accessory Dwelling Units (ADUs) in all single family residential zones</a:t>
            </a:r>
            <a:endParaRPr lang="en-US" sz="2400" dirty="0">
              <a:solidFill>
                <a:schemeClr val="tx1"/>
              </a:solidFill>
            </a:endParaRPr>
          </a:p>
          <a:p>
            <a:pPr marL="342900" indent="-342900">
              <a:lnSpc>
                <a:spcPct val="90000"/>
              </a:lnSpc>
              <a:buFont typeface="Wingdings 3" charset="2"/>
              <a:buChar char=""/>
            </a:pPr>
            <a:r>
              <a:rPr lang="en-US" sz="2400" dirty="0">
                <a:solidFill>
                  <a:schemeClr val="tx1"/>
                </a:solidFill>
              </a:rPr>
              <a:t>Advocated for a Pima County code amendment relaxing requirements for guest houses</a:t>
            </a:r>
          </a:p>
          <a:p>
            <a:pPr marL="342900" indent="-342900">
              <a:lnSpc>
                <a:spcPct val="90000"/>
              </a:lnSpc>
              <a:buFont typeface="Wingdings 3" charset="2"/>
              <a:buChar char=""/>
            </a:pPr>
            <a:r>
              <a:rPr lang="en-US" sz="2400" dirty="0">
                <a:solidFill>
                  <a:schemeClr val="tx1"/>
                </a:solidFill>
              </a:rPr>
              <a:t>Obtained an outside audit of City of Tucson Development Code resulting in recommended amendments. </a:t>
            </a:r>
            <a:r>
              <a:rPr lang="en-US" sz="2400" dirty="0"/>
              <a:t>Presented suggested reforms to </a:t>
            </a:r>
            <a:r>
              <a:rPr lang="en-US" sz="2400" dirty="0">
                <a:solidFill>
                  <a:schemeClr val="tx1"/>
                </a:solidFill>
              </a:rPr>
              <a:t>Tucson City Council Members</a:t>
            </a:r>
          </a:p>
          <a:p>
            <a:pPr marL="342900" indent="-342900">
              <a:lnSpc>
                <a:spcPct val="90000"/>
              </a:lnSpc>
              <a:buFont typeface="Wingdings 3" charset="2"/>
              <a:buChar char=""/>
            </a:pPr>
            <a:r>
              <a:rPr lang="en-US" sz="2400" dirty="0">
                <a:solidFill>
                  <a:schemeClr val="tx1"/>
                </a:solidFill>
              </a:rPr>
              <a:t>Hired Universal Design contractors to educate City and County Staff on modernizing Universal Design Standards</a:t>
            </a:r>
          </a:p>
          <a:p>
            <a:pPr marL="342900" indent="-342900">
              <a:lnSpc>
                <a:spcPct val="90000"/>
              </a:lnSpc>
              <a:buFont typeface="Wingdings 3" charset="2"/>
              <a:buChar char=""/>
            </a:pPr>
            <a:r>
              <a:rPr lang="en-US" sz="2400" dirty="0">
                <a:solidFill>
                  <a:schemeClr val="tx1"/>
                </a:solidFill>
              </a:rPr>
              <a:t>Hosted</a:t>
            </a:r>
            <a:r>
              <a:rPr lang="en-US" sz="2400" dirty="0"/>
              <a:t> </a:t>
            </a:r>
            <a:r>
              <a:rPr lang="en-US" sz="2400" i="1" dirty="0">
                <a:solidFill>
                  <a:srgbClr val="92D050"/>
                </a:solidFill>
              </a:rPr>
              <a:t>Housing Roundtable </a:t>
            </a:r>
            <a:r>
              <a:rPr lang="en-US" sz="2400" dirty="0"/>
              <a:t>(Mayor of Tucson and other stakeholders), </a:t>
            </a:r>
            <a:r>
              <a:rPr lang="en-US" sz="2400" i="1" dirty="0">
                <a:solidFill>
                  <a:srgbClr val="92D050"/>
                </a:solidFill>
              </a:rPr>
              <a:t>Priority Session </a:t>
            </a:r>
            <a:r>
              <a:rPr lang="en-US" sz="2400" dirty="0"/>
              <a:t>(housing advocates), and the </a:t>
            </a:r>
            <a:r>
              <a:rPr lang="en-US" sz="2400" i="1" dirty="0">
                <a:solidFill>
                  <a:srgbClr val="92D050"/>
                </a:solidFill>
              </a:rPr>
              <a:t>Affordable Housing Summit II </a:t>
            </a:r>
            <a:r>
              <a:rPr lang="en-US" sz="2400" dirty="0"/>
              <a:t>(ELDER Alliance, community members)</a:t>
            </a:r>
            <a:endParaRPr lang="en-US" sz="1800" i="1" dirty="0"/>
          </a:p>
        </p:txBody>
      </p:sp>
      <p:sp>
        <p:nvSpPr>
          <p:cNvPr id="3" name="TextBox 2">
            <a:extLst>
              <a:ext uri="{FF2B5EF4-FFF2-40B4-BE49-F238E27FC236}">
                <a16:creationId xmlns:a16="http://schemas.microsoft.com/office/drawing/2014/main" id="{F09872FD-16C9-14A9-C878-22E2FDE826EB}"/>
              </a:ext>
            </a:extLst>
          </p:cNvPr>
          <p:cNvSpPr txBox="1"/>
          <p:nvPr/>
        </p:nvSpPr>
        <p:spPr>
          <a:xfrm>
            <a:off x="800099" y="609600"/>
            <a:ext cx="6172200" cy="1200329"/>
          </a:xfrm>
          <a:prstGeom prst="rect">
            <a:avLst/>
          </a:prstGeom>
          <a:noFill/>
        </p:spPr>
        <p:txBody>
          <a:bodyPr wrap="square" rtlCol="0">
            <a:spAutoFit/>
          </a:bodyPr>
          <a:lstStyle/>
          <a:p>
            <a:pPr algn="ctr"/>
            <a:r>
              <a:rPr lang="en-US" sz="2400" b="1" dirty="0">
                <a:solidFill>
                  <a:srgbClr val="FFC000"/>
                </a:solidFill>
              </a:rPr>
              <a:t>MAJOR ACTION TO DATE BY THE </a:t>
            </a:r>
          </a:p>
          <a:p>
            <a:pPr algn="ctr"/>
            <a:r>
              <a:rPr lang="en-US" sz="2400" b="1" dirty="0">
                <a:solidFill>
                  <a:srgbClr val="FFC000"/>
                </a:solidFill>
              </a:rPr>
              <a:t>AFFORDABLE HOUSING ALLIANCE for OLDER ADULTS </a:t>
            </a:r>
          </a:p>
        </p:txBody>
      </p:sp>
    </p:spTree>
    <p:extLst>
      <p:ext uri="{BB962C8B-B14F-4D97-AF65-F5344CB8AC3E}">
        <p14:creationId xmlns:p14="http://schemas.microsoft.com/office/powerpoint/2010/main" val="20506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1676208" y="8177733"/>
            <a:ext cx="4419983" cy="1170533"/>
          </a:xfrm>
          <a:prstGeom prst="rect">
            <a:avLst/>
          </a:prstGeom>
        </p:spPr>
      </p:pic>
      <p:sp>
        <p:nvSpPr>
          <p:cNvPr id="5" name="Content Placeholder 4">
            <a:extLst>
              <a:ext uri="{FF2B5EF4-FFF2-40B4-BE49-F238E27FC236}">
                <a16:creationId xmlns:a16="http://schemas.microsoft.com/office/drawing/2014/main" id="{8BE073C0-4AD3-C13C-6CCC-79B9087EC28E}"/>
              </a:ext>
            </a:extLst>
          </p:cNvPr>
          <p:cNvSpPr>
            <a:spLocks noGrp="1"/>
          </p:cNvSpPr>
          <p:nvPr>
            <p:ph idx="1"/>
          </p:nvPr>
        </p:nvSpPr>
        <p:spPr>
          <a:xfrm>
            <a:off x="534351" y="1676399"/>
            <a:ext cx="6703695" cy="6501333"/>
          </a:xfrm>
        </p:spPr>
        <p:txBody>
          <a:bodyPr>
            <a:normAutofit fontScale="92500"/>
          </a:bodyPr>
          <a:lstStyle/>
          <a:p>
            <a:pPr marL="0" indent="0">
              <a:lnSpc>
                <a:spcPct val="90000"/>
              </a:lnSpc>
              <a:buNone/>
            </a:pPr>
            <a:r>
              <a:rPr lang="en-US" sz="2400" b="1" dirty="0">
                <a:solidFill>
                  <a:srgbClr val="92D050"/>
                </a:solidFill>
              </a:rPr>
              <a:t>LAND USE AND ZONING</a:t>
            </a:r>
            <a:endParaRPr lang="en-US" sz="2400" dirty="0">
              <a:solidFill>
                <a:schemeClr val="tx1"/>
              </a:solidFill>
            </a:endParaRPr>
          </a:p>
          <a:p>
            <a:pPr marL="342900" indent="-342900">
              <a:lnSpc>
                <a:spcPct val="90000"/>
              </a:lnSpc>
              <a:buFont typeface="Wingdings 3" charset="2"/>
              <a:buChar char=""/>
            </a:pPr>
            <a:r>
              <a:rPr lang="en-US" sz="2400" dirty="0">
                <a:solidFill>
                  <a:schemeClr val="tx1"/>
                </a:solidFill>
              </a:rPr>
              <a:t>Expanded use of Individual Parking Plan (IPP) for affordable housing developments by city</a:t>
            </a:r>
          </a:p>
          <a:p>
            <a:pPr marL="342900" indent="-342900">
              <a:lnSpc>
                <a:spcPct val="90000"/>
              </a:lnSpc>
              <a:buFont typeface="Wingdings 3" charset="2"/>
              <a:buChar char=""/>
            </a:pPr>
            <a:r>
              <a:rPr lang="en-US" sz="2400" dirty="0">
                <a:solidFill>
                  <a:schemeClr val="tx1"/>
                </a:solidFill>
              </a:rPr>
              <a:t>Tucson Mayor and Council approved code amendments to allow for more development of attached single family houses</a:t>
            </a:r>
          </a:p>
          <a:p>
            <a:pPr marL="342900" indent="-342900">
              <a:lnSpc>
                <a:spcPct val="90000"/>
              </a:lnSpc>
              <a:buFont typeface="Wingdings 3" charset="2"/>
              <a:buChar char=""/>
            </a:pPr>
            <a:r>
              <a:rPr lang="en-US" sz="2400" dirty="0">
                <a:solidFill>
                  <a:schemeClr val="tx1"/>
                </a:solidFill>
              </a:rPr>
              <a:t>Tucson AARP challenge grant to create pre-approved accessory dwelling unit designs to encourage uptake</a:t>
            </a:r>
          </a:p>
          <a:p>
            <a:pPr marL="342900" indent="-342900">
              <a:lnSpc>
                <a:spcPct val="90000"/>
              </a:lnSpc>
              <a:buFont typeface="Wingdings 3" charset="2"/>
              <a:buChar char=""/>
            </a:pPr>
            <a:r>
              <a:rPr lang="en-US" sz="2400" dirty="0"/>
              <a:t>C</a:t>
            </a:r>
            <a:r>
              <a:rPr lang="en-US" sz="2400" dirty="0">
                <a:solidFill>
                  <a:schemeClr val="tx1"/>
                </a:solidFill>
              </a:rPr>
              <a:t>ode amendments that encouraging redevelopment of underused land in retail corridors with mixed uses including affordable housing under consideration</a:t>
            </a:r>
          </a:p>
          <a:p>
            <a:pPr marL="342900" indent="-342900">
              <a:lnSpc>
                <a:spcPct val="90000"/>
              </a:lnSpc>
              <a:buFont typeface="Wingdings 3" charset="2"/>
              <a:buChar char=""/>
            </a:pPr>
            <a:r>
              <a:rPr lang="en-US" sz="2400" dirty="0">
                <a:solidFill>
                  <a:schemeClr val="tx1"/>
                </a:solidFill>
              </a:rPr>
              <a:t>Several overlay districts are in effect in the City of Tucson that support higher density, mixed use, and diverse infrastructure including housing that is close to transportation and other amenities</a:t>
            </a:r>
          </a:p>
          <a:p>
            <a:pPr marL="342900" indent="-342900">
              <a:lnSpc>
                <a:spcPct val="90000"/>
              </a:lnSpc>
              <a:buFont typeface="Wingdings 3" charset="2"/>
              <a:buChar char=""/>
            </a:pPr>
            <a:r>
              <a:rPr lang="en-US" sz="2400" b="1" i="1" dirty="0"/>
              <a:t>Plan Tucson </a:t>
            </a:r>
            <a:r>
              <a:rPr lang="en-US" sz="2400" dirty="0">
                <a:solidFill>
                  <a:schemeClr val="tx1"/>
                </a:solidFill>
              </a:rPr>
              <a:t>has invited broad, public participation and interested individuals can serve on committees include those related to affordable housing</a:t>
            </a:r>
          </a:p>
          <a:p>
            <a:pPr marL="342900" indent="-342900">
              <a:lnSpc>
                <a:spcPct val="90000"/>
              </a:lnSpc>
              <a:buFont typeface="Wingdings 3" charset="2"/>
              <a:buChar char=""/>
            </a:pPr>
            <a:endParaRPr lang="en-US" sz="2400" dirty="0">
              <a:solidFill>
                <a:schemeClr val="tx1"/>
              </a:solidFill>
            </a:endParaRPr>
          </a:p>
          <a:p>
            <a:pPr marL="0" indent="0">
              <a:buNone/>
            </a:pPr>
            <a:endParaRPr lang="en-US" sz="1800" i="1" dirty="0"/>
          </a:p>
        </p:txBody>
      </p:sp>
      <p:sp>
        <p:nvSpPr>
          <p:cNvPr id="3" name="TextBox 2">
            <a:extLst>
              <a:ext uri="{FF2B5EF4-FFF2-40B4-BE49-F238E27FC236}">
                <a16:creationId xmlns:a16="http://schemas.microsoft.com/office/drawing/2014/main" id="{F09872FD-16C9-14A9-C878-22E2FDE826EB}"/>
              </a:ext>
            </a:extLst>
          </p:cNvPr>
          <p:cNvSpPr txBox="1"/>
          <p:nvPr/>
        </p:nvSpPr>
        <p:spPr>
          <a:xfrm>
            <a:off x="800099" y="609600"/>
            <a:ext cx="6172200" cy="830997"/>
          </a:xfrm>
          <a:prstGeom prst="rect">
            <a:avLst/>
          </a:prstGeom>
          <a:noFill/>
        </p:spPr>
        <p:txBody>
          <a:bodyPr wrap="square" rtlCol="0">
            <a:spAutoFit/>
          </a:bodyPr>
          <a:lstStyle/>
          <a:p>
            <a:pPr algn="ctr"/>
            <a:r>
              <a:rPr lang="en-US" sz="2400" b="1" dirty="0">
                <a:solidFill>
                  <a:srgbClr val="FFC000"/>
                </a:solidFill>
              </a:rPr>
              <a:t>MOVING THE NEEDLE -</a:t>
            </a:r>
          </a:p>
          <a:p>
            <a:pPr algn="ctr"/>
            <a:r>
              <a:rPr lang="en-US" sz="2400" b="1" dirty="0">
                <a:solidFill>
                  <a:srgbClr val="FFC000"/>
                </a:solidFill>
              </a:rPr>
              <a:t>ACCOMPLISHMENTS TO DATE </a:t>
            </a:r>
          </a:p>
        </p:txBody>
      </p:sp>
    </p:spTree>
    <p:extLst>
      <p:ext uri="{BB962C8B-B14F-4D97-AF65-F5344CB8AC3E}">
        <p14:creationId xmlns:p14="http://schemas.microsoft.com/office/powerpoint/2010/main" val="20860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1676208" y="8177733"/>
            <a:ext cx="4419983" cy="1170533"/>
          </a:xfrm>
          <a:prstGeom prst="rect">
            <a:avLst/>
          </a:prstGeom>
        </p:spPr>
      </p:pic>
      <p:sp>
        <p:nvSpPr>
          <p:cNvPr id="5" name="Content Placeholder 4">
            <a:extLst>
              <a:ext uri="{FF2B5EF4-FFF2-40B4-BE49-F238E27FC236}">
                <a16:creationId xmlns:a16="http://schemas.microsoft.com/office/drawing/2014/main" id="{8BE073C0-4AD3-C13C-6CCC-79B9087EC28E}"/>
              </a:ext>
            </a:extLst>
          </p:cNvPr>
          <p:cNvSpPr>
            <a:spLocks noGrp="1"/>
          </p:cNvSpPr>
          <p:nvPr>
            <p:ph idx="1"/>
          </p:nvPr>
        </p:nvSpPr>
        <p:spPr>
          <a:xfrm>
            <a:off x="534351" y="1600200"/>
            <a:ext cx="6703695" cy="6553200"/>
          </a:xfrm>
        </p:spPr>
        <p:txBody>
          <a:bodyPr>
            <a:normAutofit fontScale="92500"/>
          </a:bodyPr>
          <a:lstStyle/>
          <a:p>
            <a:pPr marL="0" indent="0">
              <a:lnSpc>
                <a:spcPct val="90000"/>
              </a:lnSpc>
              <a:buNone/>
            </a:pPr>
            <a:r>
              <a:rPr lang="en-US" sz="2400" b="1" dirty="0">
                <a:solidFill>
                  <a:srgbClr val="92D050"/>
                </a:solidFill>
              </a:rPr>
              <a:t>REPURPOSE &amp; ADAPTIVE REUSE </a:t>
            </a:r>
          </a:p>
          <a:p>
            <a:pPr marL="342900" indent="-342900">
              <a:lnSpc>
                <a:spcPct val="90000"/>
              </a:lnSpc>
              <a:buFont typeface="Wingdings 3" charset="2"/>
              <a:buChar char=""/>
            </a:pPr>
            <a:r>
              <a:rPr lang="en-US" sz="2400" dirty="0">
                <a:solidFill>
                  <a:schemeClr val="tx1"/>
                </a:solidFill>
              </a:rPr>
              <a:t>City of Tucson and Pima County staff are inventorying city and county properties that could be made available for development of affordable housing</a:t>
            </a:r>
          </a:p>
          <a:p>
            <a:pPr marL="0" indent="0">
              <a:lnSpc>
                <a:spcPct val="90000"/>
              </a:lnSpc>
              <a:buNone/>
            </a:pPr>
            <a:endParaRPr lang="en-US" sz="2400" dirty="0"/>
          </a:p>
          <a:p>
            <a:pPr marL="0" indent="0">
              <a:lnSpc>
                <a:spcPct val="90000"/>
              </a:lnSpc>
              <a:buNone/>
            </a:pPr>
            <a:r>
              <a:rPr lang="en-US" sz="2400" b="1" dirty="0">
                <a:solidFill>
                  <a:srgbClr val="92D050"/>
                </a:solidFill>
              </a:rPr>
              <a:t>FUNDING</a:t>
            </a:r>
          </a:p>
          <a:p>
            <a:pPr marL="342900" indent="-342900">
              <a:lnSpc>
                <a:spcPct val="90000"/>
              </a:lnSpc>
              <a:buFont typeface="Wingdings 3" charset="2"/>
              <a:buChar char=""/>
            </a:pPr>
            <a:r>
              <a:rPr lang="en-US" sz="2400" dirty="0">
                <a:solidFill>
                  <a:schemeClr val="tx1"/>
                </a:solidFill>
              </a:rPr>
              <a:t>City of Tucson and Pima County have </a:t>
            </a:r>
            <a:r>
              <a:rPr lang="en-US" sz="2400" dirty="0"/>
              <a:t>allocated supplemental </a:t>
            </a:r>
            <a:r>
              <a:rPr lang="en-US" sz="2400" dirty="0">
                <a:solidFill>
                  <a:schemeClr val="tx1"/>
                </a:solidFill>
              </a:rPr>
              <a:t>federal dollars to selected Low Income Housing Tax Credit (LIHTC) projects</a:t>
            </a:r>
          </a:p>
          <a:p>
            <a:pPr marL="342900" indent="-342900">
              <a:lnSpc>
                <a:spcPct val="90000"/>
              </a:lnSpc>
              <a:buFont typeface="Wingdings 3" charset="2"/>
              <a:buChar char=""/>
            </a:pPr>
            <a:r>
              <a:rPr lang="en-US" sz="2400" dirty="0">
                <a:solidFill>
                  <a:schemeClr val="tx1"/>
                </a:solidFill>
              </a:rPr>
              <a:t>Pima County intends to make $5 million available annually for low-income projects</a:t>
            </a:r>
          </a:p>
          <a:p>
            <a:pPr marL="342900" indent="-342900">
              <a:lnSpc>
                <a:spcPct val="90000"/>
              </a:lnSpc>
              <a:buFont typeface="Wingdings 3" charset="2"/>
              <a:buChar char=""/>
            </a:pPr>
            <a:r>
              <a:rPr lang="en-US" sz="2400" dirty="0"/>
              <a:t>City of Tucson </a:t>
            </a:r>
            <a:r>
              <a:rPr lang="en-US" sz="2400" dirty="0">
                <a:solidFill>
                  <a:schemeClr val="tx1"/>
                </a:solidFill>
              </a:rPr>
              <a:t>established El Pueblo Housing Development, a city run nonprofit, to facilitate the development of affordable housing</a:t>
            </a:r>
          </a:p>
          <a:p>
            <a:pPr marL="342900" indent="-342900">
              <a:lnSpc>
                <a:spcPct val="90000"/>
              </a:lnSpc>
              <a:buFont typeface="Wingdings 3" charset="2"/>
              <a:buChar char=""/>
            </a:pPr>
            <a:r>
              <a:rPr lang="en-US" sz="2400" dirty="0">
                <a:solidFill>
                  <a:schemeClr val="tx1"/>
                </a:solidFill>
              </a:rPr>
              <a:t>City of Tucson was awarded $50 million in federal funding from HUD to create three new affordable housing developments and rehabilitate the Tucson House which primarily serves those 55 and older</a:t>
            </a:r>
          </a:p>
          <a:p>
            <a:pPr marL="0" indent="0">
              <a:lnSpc>
                <a:spcPct val="90000"/>
              </a:lnSpc>
              <a:buNone/>
            </a:pPr>
            <a:endParaRPr lang="en-US" sz="2400" dirty="0">
              <a:solidFill>
                <a:schemeClr val="tx1"/>
              </a:solidFill>
            </a:endParaRPr>
          </a:p>
        </p:txBody>
      </p:sp>
      <p:sp>
        <p:nvSpPr>
          <p:cNvPr id="3" name="TextBox 2">
            <a:extLst>
              <a:ext uri="{FF2B5EF4-FFF2-40B4-BE49-F238E27FC236}">
                <a16:creationId xmlns:a16="http://schemas.microsoft.com/office/drawing/2014/main" id="{F09872FD-16C9-14A9-C878-22E2FDE826EB}"/>
              </a:ext>
            </a:extLst>
          </p:cNvPr>
          <p:cNvSpPr txBox="1"/>
          <p:nvPr/>
        </p:nvSpPr>
        <p:spPr>
          <a:xfrm>
            <a:off x="800099" y="609600"/>
            <a:ext cx="6172200" cy="830997"/>
          </a:xfrm>
          <a:prstGeom prst="rect">
            <a:avLst/>
          </a:prstGeom>
          <a:noFill/>
        </p:spPr>
        <p:txBody>
          <a:bodyPr wrap="square" rtlCol="0">
            <a:spAutoFit/>
          </a:bodyPr>
          <a:lstStyle/>
          <a:p>
            <a:pPr algn="ctr"/>
            <a:r>
              <a:rPr lang="en-US" sz="2400" b="1" dirty="0">
                <a:solidFill>
                  <a:srgbClr val="FFC000"/>
                </a:solidFill>
              </a:rPr>
              <a:t>MOVING THE NEEDLE -</a:t>
            </a:r>
          </a:p>
          <a:p>
            <a:pPr algn="ctr"/>
            <a:r>
              <a:rPr lang="en-US" sz="2400" b="1" dirty="0">
                <a:solidFill>
                  <a:srgbClr val="FFC000"/>
                </a:solidFill>
              </a:rPr>
              <a:t>ACCOMPLISHMENTS TO DATE </a:t>
            </a:r>
          </a:p>
        </p:txBody>
      </p:sp>
    </p:spTree>
    <p:extLst>
      <p:ext uri="{BB962C8B-B14F-4D97-AF65-F5344CB8AC3E}">
        <p14:creationId xmlns:p14="http://schemas.microsoft.com/office/powerpoint/2010/main" val="203730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09" y="1920287"/>
            <a:ext cx="2236470" cy="2227580"/>
            <a:chOff x="-8509" y="1920287"/>
            <a:chExt cx="2236470" cy="2227580"/>
          </a:xfrm>
        </p:grpSpPr>
        <p:sp>
          <p:nvSpPr>
            <p:cNvPr id="3" name="object 3"/>
            <p:cNvSpPr/>
            <p:nvPr/>
          </p:nvSpPr>
          <p:spPr>
            <a:xfrm>
              <a:off x="0" y="3360559"/>
              <a:ext cx="1362075" cy="778510"/>
            </a:xfrm>
            <a:custGeom>
              <a:avLst/>
              <a:gdLst/>
              <a:ahLst/>
              <a:cxnLst/>
              <a:rect l="l" t="t" r="r" b="b"/>
              <a:pathLst>
                <a:path w="1362075" h="778510">
                  <a:moveTo>
                    <a:pt x="1361909" y="0"/>
                  </a:moveTo>
                  <a:lnTo>
                    <a:pt x="0" y="38557"/>
                  </a:lnTo>
                  <a:lnTo>
                    <a:pt x="0" y="778255"/>
                  </a:lnTo>
                  <a:lnTo>
                    <a:pt x="966736" y="774471"/>
                  </a:lnTo>
                  <a:lnTo>
                    <a:pt x="1361909" y="0"/>
                  </a:lnTo>
                  <a:close/>
                </a:path>
              </a:pathLst>
            </a:custGeom>
            <a:solidFill>
              <a:srgbClr val="C51E20"/>
            </a:solidFill>
          </p:spPr>
          <p:txBody>
            <a:bodyPr wrap="square" lIns="0" tIns="0" rIns="0" bIns="0" rtlCol="0"/>
            <a:lstStyle/>
            <a:p>
              <a:endParaRPr/>
            </a:p>
          </p:txBody>
        </p:sp>
        <p:sp>
          <p:nvSpPr>
            <p:cNvPr id="4" name="object 4"/>
            <p:cNvSpPr/>
            <p:nvPr/>
          </p:nvSpPr>
          <p:spPr>
            <a:xfrm>
              <a:off x="0" y="3360555"/>
              <a:ext cx="1362075" cy="778510"/>
            </a:xfrm>
            <a:custGeom>
              <a:avLst/>
              <a:gdLst/>
              <a:ahLst/>
              <a:cxnLst/>
              <a:rect l="l" t="t" r="r" b="b"/>
              <a:pathLst>
                <a:path w="1362075" h="778510">
                  <a:moveTo>
                    <a:pt x="966732" y="774471"/>
                  </a:moveTo>
                  <a:lnTo>
                    <a:pt x="0" y="778259"/>
                  </a:lnTo>
                </a:path>
                <a:path w="1362075" h="778510">
                  <a:moveTo>
                    <a:pt x="0" y="38557"/>
                  </a:moveTo>
                  <a:lnTo>
                    <a:pt x="1361906" y="0"/>
                  </a:lnTo>
                  <a:lnTo>
                    <a:pt x="966732" y="774471"/>
                  </a:lnTo>
                </a:path>
              </a:pathLst>
            </a:custGeom>
            <a:ln w="17018">
              <a:solidFill>
                <a:srgbClr val="C51E20"/>
              </a:solidFill>
            </a:ln>
          </p:spPr>
          <p:txBody>
            <a:bodyPr wrap="square" lIns="0" tIns="0" rIns="0" bIns="0" rtlCol="0"/>
            <a:lstStyle/>
            <a:p>
              <a:endParaRPr/>
            </a:p>
          </p:txBody>
        </p:sp>
        <p:sp>
          <p:nvSpPr>
            <p:cNvPr id="5" name="object 5"/>
            <p:cNvSpPr/>
            <p:nvPr/>
          </p:nvSpPr>
          <p:spPr>
            <a:xfrm>
              <a:off x="0" y="1983479"/>
              <a:ext cx="469265" cy="1416050"/>
            </a:xfrm>
            <a:custGeom>
              <a:avLst/>
              <a:gdLst/>
              <a:ahLst/>
              <a:cxnLst/>
              <a:rect l="l" t="t" r="r" b="b"/>
              <a:pathLst>
                <a:path w="469265" h="1416050">
                  <a:moveTo>
                    <a:pt x="429133" y="0"/>
                  </a:moveTo>
                  <a:lnTo>
                    <a:pt x="0" y="12141"/>
                  </a:lnTo>
                  <a:lnTo>
                    <a:pt x="0" y="1415630"/>
                  </a:lnTo>
                  <a:lnTo>
                    <a:pt x="468820" y="1402372"/>
                  </a:lnTo>
                  <a:lnTo>
                    <a:pt x="429133" y="0"/>
                  </a:lnTo>
                  <a:close/>
                </a:path>
              </a:pathLst>
            </a:custGeom>
            <a:solidFill>
              <a:srgbClr val="47C5F2"/>
            </a:solidFill>
          </p:spPr>
          <p:txBody>
            <a:bodyPr wrap="square" lIns="0" tIns="0" rIns="0" bIns="0" rtlCol="0"/>
            <a:lstStyle/>
            <a:p>
              <a:endParaRPr/>
            </a:p>
          </p:txBody>
        </p:sp>
        <p:sp>
          <p:nvSpPr>
            <p:cNvPr id="6" name="object 6"/>
            <p:cNvSpPr/>
            <p:nvPr/>
          </p:nvSpPr>
          <p:spPr>
            <a:xfrm>
              <a:off x="0" y="1983482"/>
              <a:ext cx="469265" cy="1416050"/>
            </a:xfrm>
            <a:custGeom>
              <a:avLst/>
              <a:gdLst/>
              <a:ahLst/>
              <a:cxnLst/>
              <a:rect l="l" t="t" r="r" b="b"/>
              <a:pathLst>
                <a:path w="469265" h="1416050">
                  <a:moveTo>
                    <a:pt x="0" y="12142"/>
                  </a:moveTo>
                  <a:lnTo>
                    <a:pt x="429134" y="0"/>
                  </a:lnTo>
                  <a:lnTo>
                    <a:pt x="468821" y="1402359"/>
                  </a:lnTo>
                  <a:lnTo>
                    <a:pt x="0" y="1415636"/>
                  </a:lnTo>
                </a:path>
              </a:pathLst>
            </a:custGeom>
            <a:ln w="17018">
              <a:solidFill>
                <a:srgbClr val="47C5F2"/>
              </a:solidFill>
            </a:ln>
          </p:spPr>
          <p:txBody>
            <a:bodyPr wrap="square" lIns="0" tIns="0" rIns="0" bIns="0" rtlCol="0"/>
            <a:lstStyle/>
            <a:p>
              <a:endParaRPr/>
            </a:p>
          </p:txBody>
        </p:sp>
        <p:sp>
          <p:nvSpPr>
            <p:cNvPr id="7" name="object 7"/>
            <p:cNvSpPr/>
            <p:nvPr/>
          </p:nvSpPr>
          <p:spPr>
            <a:xfrm>
              <a:off x="429119" y="1958195"/>
              <a:ext cx="932815" cy="1428115"/>
            </a:xfrm>
            <a:custGeom>
              <a:avLst/>
              <a:gdLst/>
              <a:ahLst/>
              <a:cxnLst/>
              <a:rect l="l" t="t" r="r" b="b"/>
              <a:pathLst>
                <a:path w="932815" h="1428114">
                  <a:moveTo>
                    <a:pt x="893089" y="0"/>
                  </a:moveTo>
                  <a:lnTo>
                    <a:pt x="0" y="25273"/>
                  </a:lnTo>
                  <a:lnTo>
                    <a:pt x="39700" y="1427645"/>
                  </a:lnTo>
                  <a:lnTo>
                    <a:pt x="932789" y="1402372"/>
                  </a:lnTo>
                  <a:lnTo>
                    <a:pt x="893089" y="0"/>
                  </a:lnTo>
                  <a:close/>
                </a:path>
              </a:pathLst>
            </a:custGeom>
            <a:solidFill>
              <a:srgbClr val="284A5F"/>
            </a:solidFill>
          </p:spPr>
          <p:txBody>
            <a:bodyPr wrap="square" lIns="0" tIns="0" rIns="0" bIns="0" rtlCol="0"/>
            <a:lstStyle/>
            <a:p>
              <a:endParaRPr/>
            </a:p>
          </p:txBody>
        </p:sp>
        <p:sp>
          <p:nvSpPr>
            <p:cNvPr id="8" name="object 8"/>
            <p:cNvSpPr/>
            <p:nvPr/>
          </p:nvSpPr>
          <p:spPr>
            <a:xfrm>
              <a:off x="1321136" y="1920287"/>
              <a:ext cx="469265" cy="1440815"/>
            </a:xfrm>
            <a:custGeom>
              <a:avLst/>
              <a:gdLst/>
              <a:ahLst/>
              <a:cxnLst/>
              <a:rect l="l" t="t" r="r" b="b"/>
              <a:pathLst>
                <a:path w="469264" h="1440814">
                  <a:moveTo>
                    <a:pt x="0" y="0"/>
                  </a:moveTo>
                  <a:lnTo>
                    <a:pt x="40779" y="1440268"/>
                  </a:lnTo>
                  <a:lnTo>
                    <a:pt x="456374" y="1386776"/>
                  </a:lnTo>
                  <a:lnTo>
                    <a:pt x="468884" y="24663"/>
                  </a:lnTo>
                  <a:lnTo>
                    <a:pt x="0" y="0"/>
                  </a:lnTo>
                  <a:close/>
                </a:path>
              </a:pathLst>
            </a:custGeom>
            <a:solidFill>
              <a:srgbClr val="234630"/>
            </a:solidFill>
          </p:spPr>
          <p:txBody>
            <a:bodyPr wrap="square" lIns="0" tIns="0" rIns="0" bIns="0" rtlCol="0"/>
            <a:lstStyle/>
            <a:p>
              <a:endParaRPr/>
            </a:p>
          </p:txBody>
        </p:sp>
        <p:sp>
          <p:nvSpPr>
            <p:cNvPr id="9" name="object 9"/>
            <p:cNvSpPr/>
            <p:nvPr/>
          </p:nvSpPr>
          <p:spPr>
            <a:xfrm>
              <a:off x="1777502" y="1932668"/>
              <a:ext cx="450215" cy="1374775"/>
            </a:xfrm>
            <a:custGeom>
              <a:avLst/>
              <a:gdLst/>
              <a:ahLst/>
              <a:cxnLst/>
              <a:rect l="l" t="t" r="r" b="b"/>
              <a:pathLst>
                <a:path w="450214" h="1374775">
                  <a:moveTo>
                    <a:pt x="446303" y="0"/>
                  </a:moveTo>
                  <a:lnTo>
                    <a:pt x="12509" y="12293"/>
                  </a:lnTo>
                  <a:lnTo>
                    <a:pt x="0" y="1374394"/>
                  </a:lnTo>
                  <a:lnTo>
                    <a:pt x="449846" y="1327746"/>
                  </a:lnTo>
                  <a:lnTo>
                    <a:pt x="446303" y="0"/>
                  </a:lnTo>
                  <a:close/>
                </a:path>
              </a:pathLst>
            </a:custGeom>
            <a:solidFill>
              <a:srgbClr val="3C77BC"/>
            </a:solidFill>
          </p:spPr>
          <p:txBody>
            <a:bodyPr wrap="square" lIns="0" tIns="0" rIns="0" bIns="0" rtlCol="0"/>
            <a:lstStyle/>
            <a:p>
              <a:endParaRPr/>
            </a:p>
          </p:txBody>
        </p:sp>
      </p:grpSp>
      <p:sp>
        <p:nvSpPr>
          <p:cNvPr id="10" name="object 10"/>
          <p:cNvSpPr/>
          <p:nvPr/>
        </p:nvSpPr>
        <p:spPr>
          <a:xfrm>
            <a:off x="2737674" y="1955659"/>
            <a:ext cx="357505" cy="1290320"/>
          </a:xfrm>
          <a:custGeom>
            <a:avLst/>
            <a:gdLst/>
            <a:ahLst/>
            <a:cxnLst/>
            <a:rect l="l" t="t" r="r" b="b"/>
            <a:pathLst>
              <a:path w="357505" h="1290320">
                <a:moveTo>
                  <a:pt x="40081" y="0"/>
                </a:moveTo>
                <a:lnTo>
                  <a:pt x="0" y="1290307"/>
                </a:lnTo>
                <a:lnTo>
                  <a:pt x="357238" y="1280198"/>
                </a:lnTo>
                <a:lnTo>
                  <a:pt x="321932" y="32689"/>
                </a:lnTo>
                <a:lnTo>
                  <a:pt x="40081" y="0"/>
                </a:lnTo>
                <a:close/>
              </a:path>
            </a:pathLst>
          </a:custGeom>
          <a:solidFill>
            <a:srgbClr val="DB6726"/>
          </a:solidFill>
        </p:spPr>
        <p:txBody>
          <a:bodyPr wrap="square" lIns="0" tIns="0" rIns="0" bIns="0" rtlCol="0"/>
          <a:lstStyle/>
          <a:p>
            <a:endParaRPr/>
          </a:p>
        </p:txBody>
      </p:sp>
      <p:grpSp>
        <p:nvGrpSpPr>
          <p:cNvPr id="11" name="object 11"/>
          <p:cNvGrpSpPr/>
          <p:nvPr/>
        </p:nvGrpSpPr>
        <p:grpSpPr>
          <a:xfrm>
            <a:off x="3394931" y="1927062"/>
            <a:ext cx="4386580" cy="3032760"/>
            <a:chOff x="3394931" y="1927062"/>
            <a:chExt cx="4386580" cy="3032760"/>
          </a:xfrm>
        </p:grpSpPr>
        <p:sp>
          <p:nvSpPr>
            <p:cNvPr id="12" name="object 12"/>
            <p:cNvSpPr/>
            <p:nvPr/>
          </p:nvSpPr>
          <p:spPr>
            <a:xfrm>
              <a:off x="3427264" y="1941151"/>
              <a:ext cx="1303655" cy="2232660"/>
            </a:xfrm>
            <a:custGeom>
              <a:avLst/>
              <a:gdLst/>
              <a:ahLst/>
              <a:cxnLst/>
              <a:rect l="l" t="t" r="r" b="b"/>
              <a:pathLst>
                <a:path w="1303654" h="2232660">
                  <a:moveTo>
                    <a:pt x="1299425" y="0"/>
                  </a:moveTo>
                  <a:lnTo>
                    <a:pt x="15074" y="36372"/>
                  </a:lnTo>
                  <a:lnTo>
                    <a:pt x="0" y="2209342"/>
                  </a:lnTo>
                  <a:lnTo>
                    <a:pt x="1303032" y="2232050"/>
                  </a:lnTo>
                  <a:lnTo>
                    <a:pt x="1299425" y="0"/>
                  </a:lnTo>
                  <a:close/>
                </a:path>
              </a:pathLst>
            </a:custGeom>
            <a:solidFill>
              <a:srgbClr val="BD7B64"/>
            </a:solidFill>
          </p:spPr>
          <p:txBody>
            <a:bodyPr wrap="square" lIns="0" tIns="0" rIns="0" bIns="0" rtlCol="0"/>
            <a:lstStyle/>
            <a:p>
              <a:endParaRPr/>
            </a:p>
          </p:txBody>
        </p:sp>
        <p:sp>
          <p:nvSpPr>
            <p:cNvPr id="13" name="object 13"/>
            <p:cNvSpPr/>
            <p:nvPr/>
          </p:nvSpPr>
          <p:spPr>
            <a:xfrm>
              <a:off x="4726827" y="1974989"/>
              <a:ext cx="412750" cy="1329055"/>
            </a:xfrm>
            <a:custGeom>
              <a:avLst/>
              <a:gdLst/>
              <a:ahLst/>
              <a:cxnLst/>
              <a:rect l="l" t="t" r="r" b="b"/>
              <a:pathLst>
                <a:path w="412750" h="1329054">
                  <a:moveTo>
                    <a:pt x="375373" y="0"/>
                  </a:moveTo>
                  <a:lnTo>
                    <a:pt x="0" y="44856"/>
                  </a:lnTo>
                  <a:lnTo>
                    <a:pt x="36360" y="1329016"/>
                  </a:lnTo>
                  <a:lnTo>
                    <a:pt x="412699" y="1318361"/>
                  </a:lnTo>
                  <a:lnTo>
                    <a:pt x="375373" y="0"/>
                  </a:lnTo>
                  <a:close/>
                </a:path>
              </a:pathLst>
            </a:custGeom>
            <a:solidFill>
              <a:srgbClr val="234630"/>
            </a:solidFill>
          </p:spPr>
          <p:txBody>
            <a:bodyPr wrap="square" lIns="0" tIns="0" rIns="0" bIns="0" rtlCol="0"/>
            <a:lstStyle/>
            <a:p>
              <a:endParaRPr/>
            </a:p>
          </p:txBody>
        </p:sp>
        <p:sp>
          <p:nvSpPr>
            <p:cNvPr id="14" name="object 14"/>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solidFill>
              <a:srgbClr val="C51E20"/>
            </a:solidFill>
          </p:spPr>
          <p:txBody>
            <a:bodyPr wrap="square" lIns="0" tIns="0" rIns="0" bIns="0" rtlCol="0"/>
            <a:lstStyle/>
            <a:p>
              <a:endParaRPr/>
            </a:p>
          </p:txBody>
        </p:sp>
        <p:sp>
          <p:nvSpPr>
            <p:cNvPr id="15" name="object 15"/>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ln w="17018">
              <a:solidFill>
                <a:srgbClr val="C51E20"/>
              </a:solidFill>
            </a:ln>
          </p:spPr>
          <p:txBody>
            <a:bodyPr wrap="square" lIns="0" tIns="0" rIns="0" bIns="0" rtlCol="0"/>
            <a:lstStyle/>
            <a:p>
              <a:endParaRPr/>
            </a:p>
          </p:txBody>
        </p:sp>
        <p:sp>
          <p:nvSpPr>
            <p:cNvPr id="16" name="object 16"/>
            <p:cNvSpPr/>
            <p:nvPr/>
          </p:nvSpPr>
          <p:spPr>
            <a:xfrm>
              <a:off x="5791149" y="1941508"/>
              <a:ext cx="530860" cy="1332865"/>
            </a:xfrm>
            <a:custGeom>
              <a:avLst/>
              <a:gdLst/>
              <a:ahLst/>
              <a:cxnLst/>
              <a:rect l="l" t="t" r="r" b="b"/>
              <a:pathLst>
                <a:path w="530860" h="1332864">
                  <a:moveTo>
                    <a:pt x="493318" y="0"/>
                  </a:moveTo>
                  <a:lnTo>
                    <a:pt x="0" y="13970"/>
                  </a:lnTo>
                  <a:lnTo>
                    <a:pt x="37325" y="1332344"/>
                  </a:lnTo>
                  <a:lnTo>
                    <a:pt x="530644" y="1318374"/>
                  </a:lnTo>
                  <a:lnTo>
                    <a:pt x="493318" y="0"/>
                  </a:lnTo>
                  <a:close/>
                </a:path>
              </a:pathLst>
            </a:custGeom>
            <a:solidFill>
              <a:srgbClr val="D85F27"/>
            </a:solidFill>
          </p:spPr>
          <p:txBody>
            <a:bodyPr wrap="square" lIns="0" tIns="0" rIns="0" bIns="0" rtlCol="0"/>
            <a:lstStyle/>
            <a:p>
              <a:endParaRPr/>
            </a:p>
          </p:txBody>
        </p:sp>
        <p:sp>
          <p:nvSpPr>
            <p:cNvPr id="17" name="object 17"/>
            <p:cNvSpPr/>
            <p:nvPr/>
          </p:nvSpPr>
          <p:spPr>
            <a:xfrm>
              <a:off x="5113057" y="3259876"/>
              <a:ext cx="1697355" cy="938530"/>
            </a:xfrm>
            <a:custGeom>
              <a:avLst/>
              <a:gdLst/>
              <a:ahLst/>
              <a:cxnLst/>
              <a:rect l="l" t="t" r="r" b="b"/>
              <a:pathLst>
                <a:path w="1697354" h="938529">
                  <a:moveTo>
                    <a:pt x="1208735" y="0"/>
                  </a:moveTo>
                  <a:lnTo>
                    <a:pt x="740943" y="915568"/>
                  </a:lnTo>
                  <a:lnTo>
                    <a:pt x="395046" y="23037"/>
                  </a:lnTo>
                  <a:lnTo>
                    <a:pt x="0" y="902487"/>
                  </a:lnTo>
                  <a:lnTo>
                    <a:pt x="741591" y="938250"/>
                  </a:lnTo>
                  <a:lnTo>
                    <a:pt x="1697062" y="911199"/>
                  </a:lnTo>
                  <a:lnTo>
                    <a:pt x="1208735" y="0"/>
                  </a:lnTo>
                  <a:close/>
                </a:path>
              </a:pathLst>
            </a:custGeom>
            <a:solidFill>
              <a:srgbClr val="C51E20"/>
            </a:solidFill>
          </p:spPr>
          <p:txBody>
            <a:bodyPr wrap="square" lIns="0" tIns="0" rIns="0" bIns="0" rtlCol="0"/>
            <a:lstStyle/>
            <a:p>
              <a:endParaRPr/>
            </a:p>
          </p:txBody>
        </p:sp>
        <p:sp>
          <p:nvSpPr>
            <p:cNvPr id="18" name="object 18"/>
            <p:cNvSpPr/>
            <p:nvPr/>
          </p:nvSpPr>
          <p:spPr>
            <a:xfrm>
              <a:off x="5113057" y="3259876"/>
              <a:ext cx="1697355" cy="938530"/>
            </a:xfrm>
            <a:custGeom>
              <a:avLst/>
              <a:gdLst/>
              <a:ahLst/>
              <a:cxnLst/>
              <a:rect l="l" t="t" r="r" b="b"/>
              <a:pathLst>
                <a:path w="1697354" h="938529">
                  <a:moveTo>
                    <a:pt x="740943" y="915568"/>
                  </a:moveTo>
                  <a:lnTo>
                    <a:pt x="395046" y="23037"/>
                  </a:lnTo>
                  <a:lnTo>
                    <a:pt x="0" y="902487"/>
                  </a:lnTo>
                  <a:lnTo>
                    <a:pt x="741591" y="938250"/>
                  </a:lnTo>
                  <a:lnTo>
                    <a:pt x="1697062" y="911199"/>
                  </a:lnTo>
                  <a:lnTo>
                    <a:pt x="1208735" y="0"/>
                  </a:lnTo>
                  <a:lnTo>
                    <a:pt x="740943" y="915568"/>
                  </a:lnTo>
                  <a:close/>
                </a:path>
              </a:pathLst>
            </a:custGeom>
            <a:ln w="17018">
              <a:solidFill>
                <a:srgbClr val="C51E20"/>
              </a:solidFill>
            </a:ln>
          </p:spPr>
          <p:txBody>
            <a:bodyPr wrap="square" lIns="0" tIns="0" rIns="0" bIns="0" rtlCol="0"/>
            <a:lstStyle/>
            <a:p>
              <a:endParaRPr/>
            </a:p>
          </p:txBody>
        </p:sp>
        <p:sp>
          <p:nvSpPr>
            <p:cNvPr id="19" name="object 19"/>
            <p:cNvSpPr/>
            <p:nvPr/>
          </p:nvSpPr>
          <p:spPr>
            <a:xfrm>
              <a:off x="6810106" y="3302135"/>
              <a:ext cx="735965" cy="894080"/>
            </a:xfrm>
            <a:custGeom>
              <a:avLst/>
              <a:gdLst/>
              <a:ahLst/>
              <a:cxnLst/>
              <a:rect l="l" t="t" r="r" b="b"/>
              <a:pathLst>
                <a:path w="735965" h="894079">
                  <a:moveTo>
                    <a:pt x="23647" y="0"/>
                  </a:moveTo>
                  <a:lnTo>
                    <a:pt x="0" y="868946"/>
                  </a:lnTo>
                  <a:lnTo>
                    <a:pt x="732764" y="893584"/>
                  </a:lnTo>
                  <a:lnTo>
                    <a:pt x="735926" y="2527"/>
                  </a:lnTo>
                  <a:lnTo>
                    <a:pt x="23647" y="0"/>
                  </a:lnTo>
                  <a:close/>
                </a:path>
              </a:pathLst>
            </a:custGeom>
            <a:solidFill>
              <a:srgbClr val="C2962D"/>
            </a:solidFill>
          </p:spPr>
          <p:txBody>
            <a:bodyPr wrap="square" lIns="0" tIns="0" rIns="0" bIns="0" rtlCol="0"/>
            <a:lstStyle/>
            <a:p>
              <a:endParaRPr/>
            </a:p>
          </p:txBody>
        </p:sp>
        <p:sp>
          <p:nvSpPr>
            <p:cNvPr id="20" name="object 20"/>
            <p:cNvSpPr/>
            <p:nvPr/>
          </p:nvSpPr>
          <p:spPr>
            <a:xfrm>
              <a:off x="6284460" y="1927062"/>
              <a:ext cx="1261110" cy="1355090"/>
            </a:xfrm>
            <a:custGeom>
              <a:avLst/>
              <a:gdLst/>
              <a:ahLst/>
              <a:cxnLst/>
              <a:rect l="l" t="t" r="r" b="b"/>
              <a:pathLst>
                <a:path w="1261109" h="1355089">
                  <a:moveTo>
                    <a:pt x="510362" y="0"/>
                  </a:moveTo>
                  <a:lnTo>
                    <a:pt x="547689" y="1318387"/>
                  </a:lnTo>
                  <a:lnTo>
                    <a:pt x="1260919" y="1354937"/>
                  </a:lnTo>
                  <a:lnTo>
                    <a:pt x="1224978" y="84747"/>
                  </a:lnTo>
                  <a:lnTo>
                    <a:pt x="510362" y="0"/>
                  </a:lnTo>
                  <a:close/>
                </a:path>
                <a:path w="1261109" h="1355089">
                  <a:moveTo>
                    <a:pt x="510362" y="0"/>
                  </a:moveTo>
                  <a:lnTo>
                    <a:pt x="0" y="14452"/>
                  </a:lnTo>
                  <a:lnTo>
                    <a:pt x="37337" y="1332814"/>
                  </a:lnTo>
                  <a:lnTo>
                    <a:pt x="548652" y="1352397"/>
                  </a:lnTo>
                  <a:lnTo>
                    <a:pt x="547689" y="1318387"/>
                  </a:lnTo>
                  <a:lnTo>
                    <a:pt x="510362" y="0"/>
                  </a:lnTo>
                  <a:close/>
                </a:path>
              </a:pathLst>
            </a:custGeom>
            <a:solidFill>
              <a:srgbClr val="284A5F"/>
            </a:solidFill>
          </p:spPr>
          <p:txBody>
            <a:bodyPr wrap="square" lIns="0" tIns="0" rIns="0" bIns="0" rtlCol="0"/>
            <a:lstStyle/>
            <a:p>
              <a:endParaRPr/>
            </a:p>
          </p:txBody>
        </p:sp>
        <p:sp>
          <p:nvSpPr>
            <p:cNvPr id="21" name="object 21"/>
            <p:cNvSpPr/>
            <p:nvPr/>
          </p:nvSpPr>
          <p:spPr>
            <a:xfrm>
              <a:off x="7509428" y="2011818"/>
              <a:ext cx="263525" cy="1298575"/>
            </a:xfrm>
            <a:custGeom>
              <a:avLst/>
              <a:gdLst/>
              <a:ahLst/>
              <a:cxnLst/>
              <a:rect l="l" t="t" r="r" b="b"/>
              <a:pathLst>
                <a:path w="263525" h="1298575">
                  <a:moveTo>
                    <a:pt x="0" y="0"/>
                  </a:moveTo>
                  <a:lnTo>
                    <a:pt x="36588" y="1292834"/>
                  </a:lnTo>
                  <a:lnTo>
                    <a:pt x="262966" y="1298575"/>
                  </a:lnTo>
                  <a:lnTo>
                    <a:pt x="262966" y="4902"/>
                  </a:lnTo>
                  <a:lnTo>
                    <a:pt x="0" y="0"/>
                  </a:lnTo>
                  <a:close/>
                </a:path>
              </a:pathLst>
            </a:custGeom>
            <a:solidFill>
              <a:srgbClr val="FAAC6D"/>
            </a:solidFill>
          </p:spPr>
          <p:txBody>
            <a:bodyPr wrap="square" lIns="0" tIns="0" rIns="0" bIns="0" rtlCol="0"/>
            <a:lstStyle/>
            <a:p>
              <a:endParaRPr/>
            </a:p>
          </p:txBody>
        </p:sp>
        <p:sp>
          <p:nvSpPr>
            <p:cNvPr id="22" name="object 22"/>
            <p:cNvSpPr/>
            <p:nvPr/>
          </p:nvSpPr>
          <p:spPr>
            <a:xfrm>
              <a:off x="7509431" y="2011814"/>
              <a:ext cx="263525" cy="1298575"/>
            </a:xfrm>
            <a:custGeom>
              <a:avLst/>
              <a:gdLst/>
              <a:ahLst/>
              <a:cxnLst/>
              <a:rect l="l" t="t" r="r" b="b"/>
              <a:pathLst>
                <a:path w="263525" h="1298575">
                  <a:moveTo>
                    <a:pt x="262969" y="4902"/>
                  </a:moveTo>
                  <a:lnTo>
                    <a:pt x="0" y="0"/>
                  </a:lnTo>
                  <a:lnTo>
                    <a:pt x="36588" y="1292834"/>
                  </a:lnTo>
                  <a:lnTo>
                    <a:pt x="262969" y="1298580"/>
                  </a:lnTo>
                </a:path>
              </a:pathLst>
            </a:custGeom>
            <a:ln w="17018">
              <a:solidFill>
                <a:srgbClr val="FAAC6D"/>
              </a:solidFill>
            </a:ln>
          </p:spPr>
          <p:txBody>
            <a:bodyPr wrap="square" lIns="0" tIns="0" rIns="0" bIns="0" rtlCol="0"/>
            <a:lstStyle/>
            <a:p>
              <a:endParaRPr/>
            </a:p>
          </p:txBody>
        </p:sp>
        <p:sp>
          <p:nvSpPr>
            <p:cNvPr id="23" name="object 23"/>
            <p:cNvSpPr/>
            <p:nvPr/>
          </p:nvSpPr>
          <p:spPr>
            <a:xfrm>
              <a:off x="7542874" y="3304654"/>
              <a:ext cx="229870" cy="1083945"/>
            </a:xfrm>
            <a:custGeom>
              <a:avLst/>
              <a:gdLst/>
              <a:ahLst/>
              <a:cxnLst/>
              <a:rect l="l" t="t" r="r" b="b"/>
              <a:pathLst>
                <a:path w="229870" h="1083945">
                  <a:moveTo>
                    <a:pt x="3149" y="0"/>
                  </a:moveTo>
                  <a:lnTo>
                    <a:pt x="0" y="891070"/>
                  </a:lnTo>
                  <a:lnTo>
                    <a:pt x="229527" y="1083906"/>
                  </a:lnTo>
                  <a:lnTo>
                    <a:pt x="229527" y="5740"/>
                  </a:lnTo>
                  <a:lnTo>
                    <a:pt x="3149" y="0"/>
                  </a:lnTo>
                  <a:close/>
                </a:path>
              </a:pathLst>
            </a:custGeom>
            <a:solidFill>
              <a:srgbClr val="234630"/>
            </a:solidFill>
          </p:spPr>
          <p:txBody>
            <a:bodyPr wrap="square" lIns="0" tIns="0" rIns="0" bIns="0" rtlCol="0"/>
            <a:lstStyle/>
            <a:p>
              <a:endParaRPr/>
            </a:p>
          </p:txBody>
        </p:sp>
        <p:sp>
          <p:nvSpPr>
            <p:cNvPr id="24" name="object 24"/>
            <p:cNvSpPr/>
            <p:nvPr/>
          </p:nvSpPr>
          <p:spPr>
            <a:xfrm>
              <a:off x="7524517" y="4195723"/>
              <a:ext cx="248285" cy="755650"/>
            </a:xfrm>
            <a:custGeom>
              <a:avLst/>
              <a:gdLst/>
              <a:ahLst/>
              <a:cxnLst/>
              <a:rect l="l" t="t" r="r" b="b"/>
              <a:pathLst>
                <a:path w="248284" h="755650">
                  <a:moveTo>
                    <a:pt x="18351" y="0"/>
                  </a:moveTo>
                  <a:lnTo>
                    <a:pt x="0" y="755307"/>
                  </a:lnTo>
                  <a:lnTo>
                    <a:pt x="247878" y="754443"/>
                  </a:lnTo>
                  <a:lnTo>
                    <a:pt x="247878" y="192849"/>
                  </a:lnTo>
                  <a:lnTo>
                    <a:pt x="18351" y="0"/>
                  </a:lnTo>
                  <a:close/>
                </a:path>
              </a:pathLst>
            </a:custGeom>
            <a:solidFill>
              <a:srgbClr val="D85F27"/>
            </a:solidFill>
          </p:spPr>
          <p:txBody>
            <a:bodyPr wrap="square" lIns="0" tIns="0" rIns="0" bIns="0" rtlCol="0"/>
            <a:lstStyle/>
            <a:p>
              <a:endParaRPr/>
            </a:p>
          </p:txBody>
        </p:sp>
        <p:sp>
          <p:nvSpPr>
            <p:cNvPr id="25" name="object 25"/>
            <p:cNvSpPr/>
            <p:nvPr/>
          </p:nvSpPr>
          <p:spPr>
            <a:xfrm>
              <a:off x="5820826" y="4195725"/>
              <a:ext cx="1722120" cy="755650"/>
            </a:xfrm>
            <a:custGeom>
              <a:avLst/>
              <a:gdLst/>
              <a:ahLst/>
              <a:cxnLst/>
              <a:rect l="l" t="t" r="r" b="b"/>
              <a:pathLst>
                <a:path w="1722120" h="755650">
                  <a:moveTo>
                    <a:pt x="1722031" y="0"/>
                  </a:moveTo>
                  <a:lnTo>
                    <a:pt x="33820" y="2413"/>
                  </a:lnTo>
                  <a:lnTo>
                    <a:pt x="0" y="712724"/>
                  </a:lnTo>
                  <a:lnTo>
                    <a:pt x="1703692" y="755307"/>
                  </a:lnTo>
                  <a:lnTo>
                    <a:pt x="1722031" y="0"/>
                  </a:lnTo>
                  <a:close/>
                </a:path>
              </a:pathLst>
            </a:custGeom>
            <a:solidFill>
              <a:srgbClr val="FAAC6D"/>
            </a:solidFill>
          </p:spPr>
          <p:txBody>
            <a:bodyPr wrap="square" lIns="0" tIns="0" rIns="0" bIns="0" rtlCol="0"/>
            <a:lstStyle/>
            <a:p>
              <a:endParaRPr/>
            </a:p>
          </p:txBody>
        </p:sp>
        <p:sp>
          <p:nvSpPr>
            <p:cNvPr id="26" name="object 26"/>
            <p:cNvSpPr/>
            <p:nvPr/>
          </p:nvSpPr>
          <p:spPr>
            <a:xfrm>
              <a:off x="5820826" y="4195725"/>
              <a:ext cx="1722120" cy="755650"/>
            </a:xfrm>
            <a:custGeom>
              <a:avLst/>
              <a:gdLst/>
              <a:ahLst/>
              <a:cxnLst/>
              <a:rect l="l" t="t" r="r" b="b"/>
              <a:pathLst>
                <a:path w="1722120" h="755650">
                  <a:moveTo>
                    <a:pt x="0" y="712724"/>
                  </a:moveTo>
                  <a:lnTo>
                    <a:pt x="33820" y="2413"/>
                  </a:lnTo>
                  <a:lnTo>
                    <a:pt x="1722031" y="0"/>
                  </a:lnTo>
                  <a:lnTo>
                    <a:pt x="1703692" y="755307"/>
                  </a:lnTo>
                  <a:lnTo>
                    <a:pt x="0" y="712724"/>
                  </a:lnTo>
                  <a:close/>
                </a:path>
              </a:pathLst>
            </a:custGeom>
            <a:ln w="17018">
              <a:solidFill>
                <a:srgbClr val="FAAC6D"/>
              </a:solidFill>
            </a:ln>
          </p:spPr>
          <p:txBody>
            <a:bodyPr wrap="square" lIns="0" tIns="0" rIns="0" bIns="0" rtlCol="0"/>
            <a:lstStyle/>
            <a:p>
              <a:endParaRPr/>
            </a:p>
          </p:txBody>
        </p:sp>
        <p:sp>
          <p:nvSpPr>
            <p:cNvPr id="27" name="object 27"/>
            <p:cNvSpPr/>
            <p:nvPr/>
          </p:nvSpPr>
          <p:spPr>
            <a:xfrm>
              <a:off x="3394931" y="4173212"/>
              <a:ext cx="2426335" cy="735330"/>
            </a:xfrm>
            <a:custGeom>
              <a:avLst/>
              <a:gdLst/>
              <a:ahLst/>
              <a:cxnLst/>
              <a:rect l="l" t="t" r="r" b="b"/>
              <a:pathLst>
                <a:path w="2426335" h="735329">
                  <a:moveTo>
                    <a:pt x="1335366" y="0"/>
                  </a:moveTo>
                  <a:lnTo>
                    <a:pt x="0" y="639343"/>
                  </a:lnTo>
                  <a:lnTo>
                    <a:pt x="2425903" y="735241"/>
                  </a:lnTo>
                  <a:lnTo>
                    <a:pt x="1335366" y="0"/>
                  </a:lnTo>
                  <a:close/>
                </a:path>
              </a:pathLst>
            </a:custGeom>
            <a:solidFill>
              <a:srgbClr val="72BF44"/>
            </a:solidFill>
          </p:spPr>
          <p:txBody>
            <a:bodyPr wrap="square" lIns="0" tIns="0" rIns="0" bIns="0" rtlCol="0"/>
            <a:lstStyle/>
            <a:p>
              <a:endParaRPr/>
            </a:p>
          </p:txBody>
        </p:sp>
      </p:grpSp>
      <p:grpSp>
        <p:nvGrpSpPr>
          <p:cNvPr id="28" name="object 28"/>
          <p:cNvGrpSpPr/>
          <p:nvPr/>
        </p:nvGrpSpPr>
        <p:grpSpPr>
          <a:xfrm>
            <a:off x="3246539" y="4827376"/>
            <a:ext cx="4534535" cy="3898900"/>
            <a:chOff x="3246539" y="4827376"/>
            <a:chExt cx="4534535" cy="3898900"/>
          </a:xfrm>
        </p:grpSpPr>
        <p:sp>
          <p:nvSpPr>
            <p:cNvPr id="29" name="object 29"/>
            <p:cNvSpPr/>
            <p:nvPr/>
          </p:nvSpPr>
          <p:spPr>
            <a:xfrm>
              <a:off x="3347194" y="5244246"/>
              <a:ext cx="434975" cy="540385"/>
            </a:xfrm>
            <a:custGeom>
              <a:avLst/>
              <a:gdLst/>
              <a:ahLst/>
              <a:cxnLst/>
              <a:rect l="l" t="t" r="r" b="b"/>
              <a:pathLst>
                <a:path w="434975" h="540385">
                  <a:moveTo>
                    <a:pt x="434505" y="0"/>
                  </a:moveTo>
                  <a:lnTo>
                    <a:pt x="37553" y="11226"/>
                  </a:lnTo>
                  <a:lnTo>
                    <a:pt x="0" y="488988"/>
                  </a:lnTo>
                  <a:lnTo>
                    <a:pt x="398716" y="540130"/>
                  </a:lnTo>
                  <a:lnTo>
                    <a:pt x="434505" y="0"/>
                  </a:lnTo>
                  <a:close/>
                </a:path>
              </a:pathLst>
            </a:custGeom>
            <a:solidFill>
              <a:srgbClr val="284A5F"/>
            </a:solidFill>
          </p:spPr>
          <p:txBody>
            <a:bodyPr wrap="square" lIns="0" tIns="0" rIns="0" bIns="0" rtlCol="0"/>
            <a:lstStyle/>
            <a:p>
              <a:endParaRPr/>
            </a:p>
          </p:txBody>
        </p:sp>
        <p:sp>
          <p:nvSpPr>
            <p:cNvPr id="30" name="object 30"/>
            <p:cNvSpPr/>
            <p:nvPr/>
          </p:nvSpPr>
          <p:spPr>
            <a:xfrm>
              <a:off x="3745911" y="5244238"/>
              <a:ext cx="454025" cy="540385"/>
            </a:xfrm>
            <a:custGeom>
              <a:avLst/>
              <a:gdLst/>
              <a:ahLst/>
              <a:cxnLst/>
              <a:rect l="l" t="t" r="r" b="b"/>
              <a:pathLst>
                <a:path w="454025" h="540385">
                  <a:moveTo>
                    <a:pt x="35775" y="0"/>
                  </a:moveTo>
                  <a:lnTo>
                    <a:pt x="0" y="540143"/>
                  </a:lnTo>
                  <a:lnTo>
                    <a:pt x="453618" y="527291"/>
                  </a:lnTo>
                  <a:lnTo>
                    <a:pt x="439496" y="28308"/>
                  </a:lnTo>
                  <a:lnTo>
                    <a:pt x="35775" y="0"/>
                  </a:lnTo>
                  <a:close/>
                </a:path>
              </a:pathLst>
            </a:custGeom>
            <a:solidFill>
              <a:srgbClr val="EFC91B"/>
            </a:solidFill>
          </p:spPr>
          <p:txBody>
            <a:bodyPr wrap="square" lIns="0" tIns="0" rIns="0" bIns="0" rtlCol="0"/>
            <a:lstStyle/>
            <a:p>
              <a:endParaRPr/>
            </a:p>
          </p:txBody>
        </p:sp>
        <p:sp>
          <p:nvSpPr>
            <p:cNvPr id="31" name="object 31"/>
            <p:cNvSpPr/>
            <p:nvPr/>
          </p:nvSpPr>
          <p:spPr>
            <a:xfrm>
              <a:off x="3745911" y="5244238"/>
              <a:ext cx="454025" cy="540385"/>
            </a:xfrm>
            <a:custGeom>
              <a:avLst/>
              <a:gdLst/>
              <a:ahLst/>
              <a:cxnLst/>
              <a:rect l="l" t="t" r="r" b="b"/>
              <a:pathLst>
                <a:path w="454025" h="540385">
                  <a:moveTo>
                    <a:pt x="453618" y="527291"/>
                  </a:moveTo>
                  <a:lnTo>
                    <a:pt x="439496" y="28308"/>
                  </a:lnTo>
                  <a:lnTo>
                    <a:pt x="35775" y="0"/>
                  </a:lnTo>
                  <a:lnTo>
                    <a:pt x="0" y="540143"/>
                  </a:lnTo>
                  <a:lnTo>
                    <a:pt x="453618" y="527291"/>
                  </a:lnTo>
                  <a:close/>
                </a:path>
              </a:pathLst>
            </a:custGeom>
            <a:ln w="17018">
              <a:solidFill>
                <a:srgbClr val="EFC91B"/>
              </a:solidFill>
            </a:ln>
          </p:spPr>
          <p:txBody>
            <a:bodyPr wrap="square" lIns="0" tIns="0" rIns="0" bIns="0" rtlCol="0"/>
            <a:lstStyle/>
            <a:p>
              <a:endParaRPr/>
            </a:p>
          </p:txBody>
        </p:sp>
        <p:sp>
          <p:nvSpPr>
            <p:cNvPr id="32" name="object 32"/>
            <p:cNvSpPr/>
            <p:nvPr/>
          </p:nvSpPr>
          <p:spPr>
            <a:xfrm>
              <a:off x="3769886" y="4827376"/>
              <a:ext cx="448309" cy="445770"/>
            </a:xfrm>
            <a:custGeom>
              <a:avLst/>
              <a:gdLst/>
              <a:ahLst/>
              <a:cxnLst/>
              <a:rect l="l" t="t" r="r" b="b"/>
              <a:pathLst>
                <a:path w="448310" h="445770">
                  <a:moveTo>
                    <a:pt x="0" y="0"/>
                  </a:moveTo>
                  <a:lnTo>
                    <a:pt x="11798" y="416864"/>
                  </a:lnTo>
                  <a:lnTo>
                    <a:pt x="415518" y="445160"/>
                  </a:lnTo>
                  <a:lnTo>
                    <a:pt x="448106" y="17703"/>
                  </a:lnTo>
                  <a:lnTo>
                    <a:pt x="0" y="0"/>
                  </a:lnTo>
                  <a:close/>
                </a:path>
              </a:pathLst>
            </a:custGeom>
            <a:solidFill>
              <a:srgbClr val="284A5F"/>
            </a:solidFill>
          </p:spPr>
          <p:txBody>
            <a:bodyPr wrap="square" lIns="0" tIns="0" rIns="0" bIns="0" rtlCol="0"/>
            <a:lstStyle/>
            <a:p>
              <a:endParaRPr/>
            </a:p>
          </p:txBody>
        </p:sp>
        <p:sp>
          <p:nvSpPr>
            <p:cNvPr id="33" name="object 33"/>
            <p:cNvSpPr/>
            <p:nvPr/>
          </p:nvSpPr>
          <p:spPr>
            <a:xfrm>
              <a:off x="4199527" y="4845080"/>
              <a:ext cx="846455" cy="936625"/>
            </a:xfrm>
            <a:custGeom>
              <a:avLst/>
              <a:gdLst/>
              <a:ahLst/>
              <a:cxnLst/>
              <a:rect l="l" t="t" r="r" b="b"/>
              <a:pathLst>
                <a:path w="846454" h="936625">
                  <a:moveTo>
                    <a:pt x="18465" y="0"/>
                  </a:moveTo>
                  <a:lnTo>
                    <a:pt x="0" y="926439"/>
                  </a:lnTo>
                  <a:lnTo>
                    <a:pt x="845858" y="936548"/>
                  </a:lnTo>
                  <a:lnTo>
                    <a:pt x="843838" y="32638"/>
                  </a:lnTo>
                  <a:lnTo>
                    <a:pt x="18465" y="0"/>
                  </a:lnTo>
                  <a:close/>
                </a:path>
              </a:pathLst>
            </a:custGeom>
            <a:solidFill>
              <a:srgbClr val="EFC91B"/>
            </a:solidFill>
          </p:spPr>
          <p:txBody>
            <a:bodyPr wrap="square" lIns="0" tIns="0" rIns="0" bIns="0" rtlCol="0"/>
            <a:lstStyle/>
            <a:p>
              <a:endParaRPr/>
            </a:p>
          </p:txBody>
        </p:sp>
        <p:sp>
          <p:nvSpPr>
            <p:cNvPr id="34" name="object 34"/>
            <p:cNvSpPr/>
            <p:nvPr/>
          </p:nvSpPr>
          <p:spPr>
            <a:xfrm>
              <a:off x="4199527" y="4845080"/>
              <a:ext cx="846455" cy="936625"/>
            </a:xfrm>
            <a:custGeom>
              <a:avLst/>
              <a:gdLst/>
              <a:ahLst/>
              <a:cxnLst/>
              <a:rect l="l" t="t" r="r" b="b"/>
              <a:pathLst>
                <a:path w="846454" h="936625">
                  <a:moveTo>
                    <a:pt x="843838" y="32638"/>
                  </a:moveTo>
                  <a:lnTo>
                    <a:pt x="845858" y="936548"/>
                  </a:lnTo>
                  <a:lnTo>
                    <a:pt x="0" y="926439"/>
                  </a:lnTo>
                  <a:lnTo>
                    <a:pt x="18465" y="0"/>
                  </a:lnTo>
                  <a:lnTo>
                    <a:pt x="843838" y="32638"/>
                  </a:lnTo>
                  <a:close/>
                </a:path>
              </a:pathLst>
            </a:custGeom>
            <a:ln w="17018">
              <a:solidFill>
                <a:srgbClr val="EFC91B"/>
              </a:solidFill>
            </a:ln>
          </p:spPr>
          <p:txBody>
            <a:bodyPr wrap="square" lIns="0" tIns="0" rIns="0" bIns="0" rtlCol="0"/>
            <a:lstStyle/>
            <a:p>
              <a:endParaRPr/>
            </a:p>
          </p:txBody>
        </p:sp>
        <p:sp>
          <p:nvSpPr>
            <p:cNvPr id="35" name="object 35"/>
            <p:cNvSpPr/>
            <p:nvPr/>
          </p:nvSpPr>
          <p:spPr>
            <a:xfrm>
              <a:off x="5043377" y="4877716"/>
              <a:ext cx="777875" cy="910590"/>
            </a:xfrm>
            <a:custGeom>
              <a:avLst/>
              <a:gdLst/>
              <a:ahLst/>
              <a:cxnLst/>
              <a:rect l="l" t="t" r="r" b="b"/>
              <a:pathLst>
                <a:path w="777875" h="910589">
                  <a:moveTo>
                    <a:pt x="0" y="0"/>
                  </a:moveTo>
                  <a:lnTo>
                    <a:pt x="2019" y="903909"/>
                  </a:lnTo>
                  <a:lnTo>
                    <a:pt x="773976" y="910450"/>
                  </a:lnTo>
                  <a:lnTo>
                    <a:pt x="777443" y="30734"/>
                  </a:lnTo>
                  <a:lnTo>
                    <a:pt x="0" y="0"/>
                  </a:lnTo>
                  <a:close/>
                </a:path>
              </a:pathLst>
            </a:custGeom>
            <a:solidFill>
              <a:srgbClr val="C2962D"/>
            </a:solidFill>
          </p:spPr>
          <p:txBody>
            <a:bodyPr wrap="square" lIns="0" tIns="0" rIns="0" bIns="0" rtlCol="0"/>
            <a:lstStyle/>
            <a:p>
              <a:endParaRPr/>
            </a:p>
          </p:txBody>
        </p:sp>
        <p:sp>
          <p:nvSpPr>
            <p:cNvPr id="36" name="object 36"/>
            <p:cNvSpPr/>
            <p:nvPr/>
          </p:nvSpPr>
          <p:spPr>
            <a:xfrm>
              <a:off x="5817350" y="4908454"/>
              <a:ext cx="1731010" cy="882015"/>
            </a:xfrm>
            <a:custGeom>
              <a:avLst/>
              <a:gdLst/>
              <a:ahLst/>
              <a:cxnLst/>
              <a:rect l="l" t="t" r="r" b="b"/>
              <a:pathLst>
                <a:path w="1731009" h="882014">
                  <a:moveTo>
                    <a:pt x="3479" y="0"/>
                  </a:moveTo>
                  <a:lnTo>
                    <a:pt x="0" y="879716"/>
                  </a:lnTo>
                  <a:lnTo>
                    <a:pt x="1730921" y="881773"/>
                  </a:lnTo>
                  <a:lnTo>
                    <a:pt x="1707159" y="42570"/>
                  </a:lnTo>
                  <a:lnTo>
                    <a:pt x="3479" y="0"/>
                  </a:lnTo>
                  <a:close/>
                </a:path>
              </a:pathLst>
            </a:custGeom>
            <a:solidFill>
              <a:srgbClr val="4C2E71"/>
            </a:solidFill>
          </p:spPr>
          <p:txBody>
            <a:bodyPr wrap="square" lIns="0" tIns="0" rIns="0" bIns="0" rtlCol="0"/>
            <a:lstStyle/>
            <a:p>
              <a:endParaRPr/>
            </a:p>
          </p:txBody>
        </p:sp>
        <p:sp>
          <p:nvSpPr>
            <p:cNvPr id="37" name="object 37"/>
            <p:cNvSpPr/>
            <p:nvPr/>
          </p:nvSpPr>
          <p:spPr>
            <a:xfrm>
              <a:off x="7524517" y="4950166"/>
              <a:ext cx="248285" cy="841375"/>
            </a:xfrm>
            <a:custGeom>
              <a:avLst/>
              <a:gdLst/>
              <a:ahLst/>
              <a:cxnLst/>
              <a:rect l="l" t="t" r="r" b="b"/>
              <a:pathLst>
                <a:path w="248284" h="841375">
                  <a:moveTo>
                    <a:pt x="247878" y="0"/>
                  </a:moveTo>
                  <a:lnTo>
                    <a:pt x="0" y="863"/>
                  </a:lnTo>
                  <a:lnTo>
                    <a:pt x="23761" y="840054"/>
                  </a:lnTo>
                  <a:lnTo>
                    <a:pt x="247878" y="840981"/>
                  </a:lnTo>
                  <a:lnTo>
                    <a:pt x="247878" y="0"/>
                  </a:lnTo>
                  <a:close/>
                </a:path>
              </a:pathLst>
            </a:custGeom>
            <a:solidFill>
              <a:srgbClr val="72BF44"/>
            </a:solidFill>
          </p:spPr>
          <p:txBody>
            <a:bodyPr wrap="square" lIns="0" tIns="0" rIns="0" bIns="0" rtlCol="0"/>
            <a:lstStyle/>
            <a:p>
              <a:endParaRPr/>
            </a:p>
          </p:txBody>
        </p:sp>
        <p:sp>
          <p:nvSpPr>
            <p:cNvPr id="38" name="object 38"/>
            <p:cNvSpPr/>
            <p:nvPr/>
          </p:nvSpPr>
          <p:spPr>
            <a:xfrm>
              <a:off x="3278802" y="5733230"/>
              <a:ext cx="920750" cy="828675"/>
            </a:xfrm>
            <a:custGeom>
              <a:avLst/>
              <a:gdLst/>
              <a:ahLst/>
              <a:cxnLst/>
              <a:rect l="l" t="t" r="r" b="b"/>
              <a:pathLst>
                <a:path w="920750" h="828675">
                  <a:moveTo>
                    <a:pt x="68402" y="0"/>
                  </a:moveTo>
                  <a:lnTo>
                    <a:pt x="0" y="790765"/>
                  </a:lnTo>
                  <a:lnTo>
                    <a:pt x="874991" y="828408"/>
                  </a:lnTo>
                  <a:lnTo>
                    <a:pt x="920737" y="38290"/>
                  </a:lnTo>
                  <a:lnTo>
                    <a:pt x="467105" y="51142"/>
                  </a:lnTo>
                  <a:lnTo>
                    <a:pt x="68402" y="0"/>
                  </a:lnTo>
                  <a:close/>
                </a:path>
              </a:pathLst>
            </a:custGeom>
            <a:solidFill>
              <a:srgbClr val="C2962D"/>
            </a:solidFill>
          </p:spPr>
          <p:txBody>
            <a:bodyPr wrap="square" lIns="0" tIns="0" rIns="0" bIns="0" rtlCol="0"/>
            <a:lstStyle/>
            <a:p>
              <a:endParaRPr/>
            </a:p>
          </p:txBody>
        </p:sp>
        <p:sp>
          <p:nvSpPr>
            <p:cNvPr id="39" name="object 39"/>
            <p:cNvSpPr/>
            <p:nvPr/>
          </p:nvSpPr>
          <p:spPr>
            <a:xfrm>
              <a:off x="3246539" y="6542587"/>
              <a:ext cx="842644" cy="730885"/>
            </a:xfrm>
            <a:custGeom>
              <a:avLst/>
              <a:gdLst/>
              <a:ahLst/>
              <a:cxnLst/>
              <a:rect l="l" t="t" r="r" b="b"/>
              <a:pathLst>
                <a:path w="842645" h="730884">
                  <a:moveTo>
                    <a:pt x="464299" y="0"/>
                  </a:moveTo>
                  <a:lnTo>
                    <a:pt x="0" y="646290"/>
                  </a:lnTo>
                  <a:lnTo>
                    <a:pt x="842276" y="730275"/>
                  </a:lnTo>
                  <a:lnTo>
                    <a:pt x="464299" y="0"/>
                  </a:lnTo>
                  <a:close/>
                </a:path>
              </a:pathLst>
            </a:custGeom>
            <a:solidFill>
              <a:srgbClr val="284A5F"/>
            </a:solidFill>
          </p:spPr>
          <p:txBody>
            <a:bodyPr wrap="square" lIns="0" tIns="0" rIns="0" bIns="0" rtlCol="0"/>
            <a:lstStyle/>
            <a:p>
              <a:endParaRPr/>
            </a:p>
          </p:txBody>
        </p:sp>
        <p:sp>
          <p:nvSpPr>
            <p:cNvPr id="40" name="object 40"/>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solidFill>
              <a:srgbClr val="C51E20"/>
            </a:solidFill>
          </p:spPr>
          <p:txBody>
            <a:bodyPr wrap="square" lIns="0" tIns="0" rIns="0" bIns="0" rtlCol="0"/>
            <a:lstStyle/>
            <a:p>
              <a:endParaRPr/>
            </a:p>
          </p:txBody>
        </p:sp>
        <p:sp>
          <p:nvSpPr>
            <p:cNvPr id="41" name="object 41"/>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ln w="17018">
              <a:solidFill>
                <a:srgbClr val="C51E20"/>
              </a:solidFill>
            </a:ln>
          </p:spPr>
          <p:txBody>
            <a:bodyPr wrap="square" lIns="0" tIns="0" rIns="0" bIns="0" rtlCol="0"/>
            <a:lstStyle/>
            <a:p>
              <a:endParaRPr/>
            </a:p>
          </p:txBody>
        </p:sp>
        <p:sp>
          <p:nvSpPr>
            <p:cNvPr id="42" name="object 42"/>
            <p:cNvSpPr/>
            <p:nvPr/>
          </p:nvSpPr>
          <p:spPr>
            <a:xfrm>
              <a:off x="5783118" y="5825712"/>
              <a:ext cx="993775" cy="769620"/>
            </a:xfrm>
            <a:custGeom>
              <a:avLst/>
              <a:gdLst/>
              <a:ahLst/>
              <a:cxnLst/>
              <a:rect l="l" t="t" r="r" b="b"/>
              <a:pathLst>
                <a:path w="993775" h="769620">
                  <a:moveTo>
                    <a:pt x="512025" y="0"/>
                  </a:moveTo>
                  <a:lnTo>
                    <a:pt x="0" y="728764"/>
                  </a:lnTo>
                  <a:lnTo>
                    <a:pt x="1143" y="769213"/>
                  </a:lnTo>
                  <a:lnTo>
                    <a:pt x="993305" y="763841"/>
                  </a:lnTo>
                  <a:lnTo>
                    <a:pt x="512025" y="0"/>
                  </a:lnTo>
                  <a:close/>
                </a:path>
              </a:pathLst>
            </a:custGeom>
            <a:solidFill>
              <a:srgbClr val="C51E20"/>
            </a:solidFill>
          </p:spPr>
          <p:txBody>
            <a:bodyPr wrap="square" lIns="0" tIns="0" rIns="0" bIns="0" rtlCol="0"/>
            <a:lstStyle/>
            <a:p>
              <a:endParaRPr/>
            </a:p>
          </p:txBody>
        </p:sp>
        <p:sp>
          <p:nvSpPr>
            <p:cNvPr id="43" name="object 43"/>
            <p:cNvSpPr/>
            <p:nvPr/>
          </p:nvSpPr>
          <p:spPr>
            <a:xfrm>
              <a:off x="5783118" y="5825712"/>
              <a:ext cx="993775" cy="769620"/>
            </a:xfrm>
            <a:custGeom>
              <a:avLst/>
              <a:gdLst/>
              <a:ahLst/>
              <a:cxnLst/>
              <a:rect l="l" t="t" r="r" b="b"/>
              <a:pathLst>
                <a:path w="993775" h="769620">
                  <a:moveTo>
                    <a:pt x="0" y="728764"/>
                  </a:moveTo>
                  <a:lnTo>
                    <a:pt x="512025" y="0"/>
                  </a:lnTo>
                  <a:lnTo>
                    <a:pt x="993305" y="763841"/>
                  </a:lnTo>
                  <a:lnTo>
                    <a:pt x="1143" y="769213"/>
                  </a:lnTo>
                  <a:lnTo>
                    <a:pt x="0" y="728764"/>
                  </a:lnTo>
                  <a:close/>
                </a:path>
              </a:pathLst>
            </a:custGeom>
            <a:ln w="17018">
              <a:solidFill>
                <a:srgbClr val="C51E20"/>
              </a:solidFill>
            </a:ln>
          </p:spPr>
          <p:txBody>
            <a:bodyPr wrap="square" lIns="0" tIns="0" rIns="0" bIns="0" rtlCol="0"/>
            <a:lstStyle/>
            <a:p>
              <a:endParaRPr/>
            </a:p>
          </p:txBody>
        </p:sp>
        <p:sp>
          <p:nvSpPr>
            <p:cNvPr id="44" name="object 44"/>
            <p:cNvSpPr/>
            <p:nvPr/>
          </p:nvSpPr>
          <p:spPr>
            <a:xfrm>
              <a:off x="6775766" y="5789325"/>
              <a:ext cx="834390" cy="777875"/>
            </a:xfrm>
            <a:custGeom>
              <a:avLst/>
              <a:gdLst/>
              <a:ahLst/>
              <a:cxnLst/>
              <a:rect l="l" t="t" r="r" b="b"/>
              <a:pathLst>
                <a:path w="834390" h="777875">
                  <a:moveTo>
                    <a:pt x="17551" y="0"/>
                  </a:moveTo>
                  <a:lnTo>
                    <a:pt x="0" y="777557"/>
                  </a:lnTo>
                  <a:lnTo>
                    <a:pt x="834212" y="776617"/>
                  </a:lnTo>
                  <a:lnTo>
                    <a:pt x="812253" y="1092"/>
                  </a:lnTo>
                  <a:lnTo>
                    <a:pt x="17551" y="0"/>
                  </a:lnTo>
                  <a:close/>
                </a:path>
              </a:pathLst>
            </a:custGeom>
            <a:solidFill>
              <a:srgbClr val="234630"/>
            </a:solidFill>
          </p:spPr>
          <p:txBody>
            <a:bodyPr wrap="square" lIns="0" tIns="0" rIns="0" bIns="0" rtlCol="0"/>
            <a:lstStyle/>
            <a:p>
              <a:endParaRPr/>
            </a:p>
          </p:txBody>
        </p:sp>
        <p:sp>
          <p:nvSpPr>
            <p:cNvPr id="45" name="object 45"/>
            <p:cNvSpPr/>
            <p:nvPr/>
          </p:nvSpPr>
          <p:spPr>
            <a:xfrm>
              <a:off x="7646089" y="5792375"/>
              <a:ext cx="126364" cy="779780"/>
            </a:xfrm>
            <a:custGeom>
              <a:avLst/>
              <a:gdLst/>
              <a:ahLst/>
              <a:cxnLst/>
              <a:rect l="l" t="t" r="r" b="b"/>
              <a:pathLst>
                <a:path w="126365" h="779779">
                  <a:moveTo>
                    <a:pt x="0" y="0"/>
                  </a:moveTo>
                  <a:lnTo>
                    <a:pt x="21971" y="775525"/>
                  </a:lnTo>
                  <a:lnTo>
                    <a:pt x="126310" y="779711"/>
                  </a:lnTo>
                  <a:lnTo>
                    <a:pt x="126310" y="4579"/>
                  </a:lnTo>
                  <a:lnTo>
                    <a:pt x="0" y="0"/>
                  </a:lnTo>
                  <a:close/>
                </a:path>
              </a:pathLst>
            </a:custGeom>
            <a:solidFill>
              <a:srgbClr val="C51E20"/>
            </a:solidFill>
          </p:spPr>
          <p:txBody>
            <a:bodyPr wrap="square" lIns="0" tIns="0" rIns="0" bIns="0" rtlCol="0"/>
            <a:lstStyle/>
            <a:p>
              <a:endParaRPr/>
            </a:p>
          </p:txBody>
        </p:sp>
        <p:sp>
          <p:nvSpPr>
            <p:cNvPr id="46" name="object 46"/>
            <p:cNvSpPr/>
            <p:nvPr/>
          </p:nvSpPr>
          <p:spPr>
            <a:xfrm>
              <a:off x="7646089" y="5792375"/>
              <a:ext cx="126364" cy="779780"/>
            </a:xfrm>
            <a:custGeom>
              <a:avLst/>
              <a:gdLst/>
              <a:ahLst/>
              <a:cxnLst/>
              <a:rect l="l" t="t" r="r" b="b"/>
              <a:pathLst>
                <a:path w="126365" h="779779">
                  <a:moveTo>
                    <a:pt x="126310" y="4579"/>
                  </a:moveTo>
                  <a:lnTo>
                    <a:pt x="0" y="0"/>
                  </a:lnTo>
                  <a:lnTo>
                    <a:pt x="21971" y="775525"/>
                  </a:lnTo>
                  <a:lnTo>
                    <a:pt x="126310" y="779711"/>
                  </a:lnTo>
                </a:path>
              </a:pathLst>
            </a:custGeom>
            <a:ln w="17018">
              <a:solidFill>
                <a:srgbClr val="C51E20"/>
              </a:solidFill>
            </a:ln>
          </p:spPr>
          <p:txBody>
            <a:bodyPr wrap="square" lIns="0" tIns="0" rIns="0" bIns="0" rtlCol="0"/>
            <a:lstStyle/>
            <a:p>
              <a:endParaRPr/>
            </a:p>
          </p:txBody>
        </p:sp>
        <p:sp>
          <p:nvSpPr>
            <p:cNvPr id="47" name="object 47"/>
            <p:cNvSpPr/>
            <p:nvPr/>
          </p:nvSpPr>
          <p:spPr>
            <a:xfrm>
              <a:off x="5751360" y="6294577"/>
              <a:ext cx="2010410" cy="1011555"/>
            </a:xfrm>
            <a:custGeom>
              <a:avLst/>
              <a:gdLst/>
              <a:ahLst/>
              <a:cxnLst/>
              <a:rect l="l" t="t" r="r" b="b"/>
              <a:pathLst>
                <a:path w="2010409" h="1011554">
                  <a:moveTo>
                    <a:pt x="1004951" y="987894"/>
                  </a:moveTo>
                  <a:lnTo>
                    <a:pt x="719328" y="248297"/>
                  </a:lnTo>
                  <a:lnTo>
                    <a:pt x="519430" y="0"/>
                  </a:lnTo>
                  <a:lnTo>
                    <a:pt x="311061" y="241414"/>
                  </a:lnTo>
                  <a:lnTo>
                    <a:pt x="0" y="970940"/>
                  </a:lnTo>
                  <a:lnTo>
                    <a:pt x="1004951" y="987894"/>
                  </a:lnTo>
                  <a:close/>
                </a:path>
                <a:path w="2010409" h="1011554">
                  <a:moveTo>
                    <a:pt x="2010067" y="1011161"/>
                  </a:moveTo>
                  <a:lnTo>
                    <a:pt x="1724444" y="271564"/>
                  </a:lnTo>
                  <a:lnTo>
                    <a:pt x="1524558" y="23266"/>
                  </a:lnTo>
                  <a:lnTo>
                    <a:pt x="1316189" y="264680"/>
                  </a:lnTo>
                  <a:lnTo>
                    <a:pt x="1005116" y="994206"/>
                  </a:lnTo>
                  <a:lnTo>
                    <a:pt x="2010067" y="1011161"/>
                  </a:lnTo>
                  <a:close/>
                </a:path>
              </a:pathLst>
            </a:custGeom>
            <a:solidFill>
              <a:srgbClr val="284A5F"/>
            </a:solidFill>
          </p:spPr>
          <p:txBody>
            <a:bodyPr wrap="square" lIns="0" tIns="0" rIns="0" bIns="0" rtlCol="0"/>
            <a:lstStyle/>
            <a:p>
              <a:endParaRPr/>
            </a:p>
          </p:txBody>
        </p:sp>
        <p:sp>
          <p:nvSpPr>
            <p:cNvPr id="48" name="object 48"/>
            <p:cNvSpPr/>
            <p:nvPr/>
          </p:nvSpPr>
          <p:spPr>
            <a:xfrm>
              <a:off x="7761428" y="6906522"/>
              <a:ext cx="11430" cy="400050"/>
            </a:xfrm>
            <a:custGeom>
              <a:avLst/>
              <a:gdLst/>
              <a:ahLst/>
              <a:cxnLst/>
              <a:rect l="l" t="t" r="r" b="b"/>
              <a:pathLst>
                <a:path w="11429" h="400050">
                  <a:moveTo>
                    <a:pt x="10971" y="0"/>
                  </a:moveTo>
                  <a:lnTo>
                    <a:pt x="0" y="399204"/>
                  </a:lnTo>
                  <a:lnTo>
                    <a:pt x="10971" y="399685"/>
                  </a:lnTo>
                  <a:lnTo>
                    <a:pt x="10971" y="0"/>
                  </a:lnTo>
                  <a:close/>
                </a:path>
              </a:pathLst>
            </a:custGeom>
            <a:solidFill>
              <a:srgbClr val="C51E20"/>
            </a:solidFill>
          </p:spPr>
          <p:txBody>
            <a:bodyPr wrap="square" lIns="0" tIns="0" rIns="0" bIns="0" rtlCol="0"/>
            <a:lstStyle/>
            <a:p>
              <a:endParaRPr/>
            </a:p>
          </p:txBody>
        </p:sp>
        <p:sp>
          <p:nvSpPr>
            <p:cNvPr id="49" name="object 49"/>
            <p:cNvSpPr/>
            <p:nvPr/>
          </p:nvSpPr>
          <p:spPr>
            <a:xfrm>
              <a:off x="7761428" y="6906522"/>
              <a:ext cx="11430" cy="400050"/>
            </a:xfrm>
            <a:custGeom>
              <a:avLst/>
              <a:gdLst/>
              <a:ahLst/>
              <a:cxnLst/>
              <a:rect l="l" t="t" r="r" b="b"/>
              <a:pathLst>
                <a:path w="11429" h="400050">
                  <a:moveTo>
                    <a:pt x="0" y="399204"/>
                  </a:moveTo>
                  <a:lnTo>
                    <a:pt x="10971" y="0"/>
                  </a:lnTo>
                </a:path>
                <a:path w="11429" h="400050">
                  <a:moveTo>
                    <a:pt x="10971" y="399685"/>
                  </a:moveTo>
                  <a:lnTo>
                    <a:pt x="0" y="399204"/>
                  </a:lnTo>
                </a:path>
              </a:pathLst>
            </a:custGeom>
            <a:ln w="17018">
              <a:solidFill>
                <a:srgbClr val="C51E20"/>
              </a:solidFill>
            </a:ln>
          </p:spPr>
          <p:txBody>
            <a:bodyPr wrap="square" lIns="0" tIns="0" rIns="0" bIns="0" rtlCol="0"/>
            <a:lstStyle/>
            <a:p>
              <a:endParaRPr/>
            </a:p>
          </p:txBody>
        </p:sp>
        <p:sp>
          <p:nvSpPr>
            <p:cNvPr id="50" name="object 50"/>
            <p:cNvSpPr/>
            <p:nvPr/>
          </p:nvSpPr>
          <p:spPr>
            <a:xfrm>
              <a:off x="6160154" y="7272402"/>
              <a:ext cx="596900" cy="619125"/>
            </a:xfrm>
            <a:custGeom>
              <a:avLst/>
              <a:gdLst/>
              <a:ahLst/>
              <a:cxnLst/>
              <a:rect l="l" t="t" r="r" b="b"/>
              <a:pathLst>
                <a:path w="596900" h="619125">
                  <a:moveTo>
                    <a:pt x="0" y="0"/>
                  </a:moveTo>
                  <a:lnTo>
                    <a:pt x="16662" y="588289"/>
                  </a:lnTo>
                  <a:lnTo>
                    <a:pt x="539622" y="618883"/>
                  </a:lnTo>
                  <a:lnTo>
                    <a:pt x="573646" y="617918"/>
                  </a:lnTo>
                  <a:lnTo>
                    <a:pt x="596328" y="16370"/>
                  </a:lnTo>
                  <a:lnTo>
                    <a:pt x="0" y="0"/>
                  </a:lnTo>
                  <a:close/>
                </a:path>
              </a:pathLst>
            </a:custGeom>
            <a:solidFill>
              <a:srgbClr val="72BF44"/>
            </a:solidFill>
          </p:spPr>
          <p:txBody>
            <a:bodyPr wrap="square" lIns="0" tIns="0" rIns="0" bIns="0" rtlCol="0"/>
            <a:lstStyle/>
            <a:p>
              <a:endParaRPr/>
            </a:p>
          </p:txBody>
        </p:sp>
        <p:sp>
          <p:nvSpPr>
            <p:cNvPr id="51" name="object 51"/>
            <p:cNvSpPr/>
            <p:nvPr/>
          </p:nvSpPr>
          <p:spPr>
            <a:xfrm>
              <a:off x="5668408" y="7860694"/>
              <a:ext cx="529590" cy="737235"/>
            </a:xfrm>
            <a:custGeom>
              <a:avLst/>
              <a:gdLst/>
              <a:ahLst/>
              <a:cxnLst/>
              <a:rect l="l" t="t" r="r" b="b"/>
              <a:pathLst>
                <a:path w="529589" h="737234">
                  <a:moveTo>
                    <a:pt x="508393" y="0"/>
                  </a:moveTo>
                  <a:lnTo>
                    <a:pt x="9410" y="14122"/>
                  </a:lnTo>
                  <a:lnTo>
                    <a:pt x="0" y="684021"/>
                  </a:lnTo>
                  <a:lnTo>
                    <a:pt x="529272" y="737133"/>
                  </a:lnTo>
                  <a:lnTo>
                    <a:pt x="508393" y="0"/>
                  </a:lnTo>
                  <a:close/>
                </a:path>
              </a:pathLst>
            </a:custGeom>
            <a:solidFill>
              <a:srgbClr val="3C77BC"/>
            </a:solidFill>
          </p:spPr>
          <p:txBody>
            <a:bodyPr wrap="square" lIns="0" tIns="0" rIns="0" bIns="0" rtlCol="0"/>
            <a:lstStyle/>
            <a:p>
              <a:endParaRPr/>
            </a:p>
          </p:txBody>
        </p:sp>
        <p:sp>
          <p:nvSpPr>
            <p:cNvPr id="52" name="object 52"/>
            <p:cNvSpPr/>
            <p:nvPr/>
          </p:nvSpPr>
          <p:spPr>
            <a:xfrm>
              <a:off x="6733797" y="7288768"/>
              <a:ext cx="497840" cy="638810"/>
            </a:xfrm>
            <a:custGeom>
              <a:avLst/>
              <a:gdLst/>
              <a:ahLst/>
              <a:cxnLst/>
              <a:rect l="l" t="t" r="r" b="b"/>
              <a:pathLst>
                <a:path w="497840" h="638809">
                  <a:moveTo>
                    <a:pt x="22694" y="0"/>
                  </a:moveTo>
                  <a:lnTo>
                    <a:pt x="0" y="601548"/>
                  </a:lnTo>
                  <a:lnTo>
                    <a:pt x="497611" y="638530"/>
                  </a:lnTo>
                  <a:lnTo>
                    <a:pt x="479742" y="7721"/>
                  </a:lnTo>
                  <a:lnTo>
                    <a:pt x="22694" y="0"/>
                  </a:lnTo>
                  <a:close/>
                </a:path>
              </a:pathLst>
            </a:custGeom>
            <a:solidFill>
              <a:srgbClr val="47C5F2"/>
            </a:solidFill>
          </p:spPr>
          <p:txBody>
            <a:bodyPr wrap="square" lIns="0" tIns="0" rIns="0" bIns="0" rtlCol="0"/>
            <a:lstStyle/>
            <a:p>
              <a:endParaRPr/>
            </a:p>
          </p:txBody>
        </p:sp>
        <p:sp>
          <p:nvSpPr>
            <p:cNvPr id="53" name="object 53"/>
            <p:cNvSpPr/>
            <p:nvPr/>
          </p:nvSpPr>
          <p:spPr>
            <a:xfrm>
              <a:off x="6733797" y="7288768"/>
              <a:ext cx="497840" cy="638810"/>
            </a:xfrm>
            <a:custGeom>
              <a:avLst/>
              <a:gdLst/>
              <a:ahLst/>
              <a:cxnLst/>
              <a:rect l="l" t="t" r="r" b="b"/>
              <a:pathLst>
                <a:path w="497840" h="638809">
                  <a:moveTo>
                    <a:pt x="497611" y="638530"/>
                  </a:moveTo>
                  <a:lnTo>
                    <a:pt x="479742" y="7721"/>
                  </a:lnTo>
                  <a:lnTo>
                    <a:pt x="22694" y="0"/>
                  </a:lnTo>
                  <a:lnTo>
                    <a:pt x="0" y="601548"/>
                  </a:lnTo>
                  <a:lnTo>
                    <a:pt x="497611" y="638530"/>
                  </a:lnTo>
                  <a:close/>
                </a:path>
              </a:pathLst>
            </a:custGeom>
            <a:ln w="17018">
              <a:solidFill>
                <a:srgbClr val="47C5F2"/>
              </a:solidFill>
            </a:ln>
          </p:spPr>
          <p:txBody>
            <a:bodyPr wrap="square" lIns="0" tIns="0" rIns="0" bIns="0" rtlCol="0"/>
            <a:lstStyle/>
            <a:p>
              <a:endParaRPr/>
            </a:p>
          </p:txBody>
        </p:sp>
        <p:sp>
          <p:nvSpPr>
            <p:cNvPr id="54" name="object 54"/>
            <p:cNvSpPr/>
            <p:nvPr/>
          </p:nvSpPr>
          <p:spPr>
            <a:xfrm>
              <a:off x="7213553" y="7296494"/>
              <a:ext cx="548005" cy="663575"/>
            </a:xfrm>
            <a:custGeom>
              <a:avLst/>
              <a:gdLst/>
              <a:ahLst/>
              <a:cxnLst/>
              <a:rect l="l" t="t" r="r" b="b"/>
              <a:pathLst>
                <a:path w="548004" h="663575">
                  <a:moveTo>
                    <a:pt x="0" y="0"/>
                  </a:moveTo>
                  <a:lnTo>
                    <a:pt x="17868" y="630808"/>
                  </a:lnTo>
                  <a:lnTo>
                    <a:pt x="464248" y="663562"/>
                  </a:lnTo>
                  <a:lnTo>
                    <a:pt x="547877" y="9232"/>
                  </a:lnTo>
                  <a:lnTo>
                    <a:pt x="0" y="0"/>
                  </a:lnTo>
                  <a:close/>
                </a:path>
              </a:pathLst>
            </a:custGeom>
            <a:solidFill>
              <a:srgbClr val="72BF44"/>
            </a:solidFill>
          </p:spPr>
          <p:txBody>
            <a:bodyPr wrap="square" lIns="0" tIns="0" rIns="0" bIns="0" rtlCol="0"/>
            <a:lstStyle/>
            <a:p>
              <a:endParaRPr/>
            </a:p>
          </p:txBody>
        </p:sp>
        <p:sp>
          <p:nvSpPr>
            <p:cNvPr id="55" name="object 55"/>
            <p:cNvSpPr/>
            <p:nvPr/>
          </p:nvSpPr>
          <p:spPr>
            <a:xfrm>
              <a:off x="7231412" y="7927293"/>
              <a:ext cx="479425" cy="786765"/>
            </a:xfrm>
            <a:custGeom>
              <a:avLst/>
              <a:gdLst/>
              <a:ahLst/>
              <a:cxnLst/>
              <a:rect l="l" t="t" r="r" b="b"/>
              <a:pathLst>
                <a:path w="479425" h="786765">
                  <a:moveTo>
                    <a:pt x="0" y="0"/>
                  </a:moveTo>
                  <a:lnTo>
                    <a:pt x="21983" y="776858"/>
                  </a:lnTo>
                  <a:lnTo>
                    <a:pt x="479094" y="786625"/>
                  </a:lnTo>
                  <a:lnTo>
                    <a:pt x="446379" y="32765"/>
                  </a:lnTo>
                  <a:lnTo>
                    <a:pt x="0" y="0"/>
                  </a:lnTo>
                  <a:close/>
                </a:path>
              </a:pathLst>
            </a:custGeom>
            <a:solidFill>
              <a:srgbClr val="3C77BC"/>
            </a:solidFill>
          </p:spPr>
          <p:txBody>
            <a:bodyPr wrap="square" lIns="0" tIns="0" rIns="0" bIns="0" rtlCol="0"/>
            <a:lstStyle/>
            <a:p>
              <a:endParaRPr/>
            </a:p>
          </p:txBody>
        </p:sp>
        <p:sp>
          <p:nvSpPr>
            <p:cNvPr id="56" name="object 56"/>
            <p:cNvSpPr/>
            <p:nvPr/>
          </p:nvSpPr>
          <p:spPr>
            <a:xfrm>
              <a:off x="6704284" y="7890328"/>
              <a:ext cx="549275" cy="814069"/>
            </a:xfrm>
            <a:custGeom>
              <a:avLst/>
              <a:gdLst/>
              <a:ahLst/>
              <a:cxnLst/>
              <a:rect l="l" t="t" r="r" b="b"/>
              <a:pathLst>
                <a:path w="549275" h="814070">
                  <a:moveTo>
                    <a:pt x="29502" y="0"/>
                  </a:moveTo>
                  <a:lnTo>
                    <a:pt x="0" y="761250"/>
                  </a:lnTo>
                  <a:lnTo>
                    <a:pt x="549122" y="813815"/>
                  </a:lnTo>
                  <a:lnTo>
                    <a:pt x="527126" y="36969"/>
                  </a:lnTo>
                  <a:lnTo>
                    <a:pt x="29502" y="0"/>
                  </a:lnTo>
                  <a:close/>
                </a:path>
              </a:pathLst>
            </a:custGeom>
            <a:solidFill>
              <a:srgbClr val="EFC91B"/>
            </a:solidFill>
          </p:spPr>
          <p:txBody>
            <a:bodyPr wrap="square" lIns="0" tIns="0" rIns="0" bIns="0" rtlCol="0"/>
            <a:lstStyle/>
            <a:p>
              <a:endParaRPr/>
            </a:p>
          </p:txBody>
        </p:sp>
        <p:sp>
          <p:nvSpPr>
            <p:cNvPr id="57" name="object 57"/>
            <p:cNvSpPr/>
            <p:nvPr/>
          </p:nvSpPr>
          <p:spPr>
            <a:xfrm>
              <a:off x="6704284" y="7890328"/>
              <a:ext cx="549275" cy="814069"/>
            </a:xfrm>
            <a:custGeom>
              <a:avLst/>
              <a:gdLst/>
              <a:ahLst/>
              <a:cxnLst/>
              <a:rect l="l" t="t" r="r" b="b"/>
              <a:pathLst>
                <a:path w="549275" h="814070">
                  <a:moveTo>
                    <a:pt x="0" y="761250"/>
                  </a:moveTo>
                  <a:lnTo>
                    <a:pt x="549122" y="813815"/>
                  </a:lnTo>
                  <a:lnTo>
                    <a:pt x="527126" y="36969"/>
                  </a:lnTo>
                  <a:lnTo>
                    <a:pt x="29502" y="0"/>
                  </a:lnTo>
                  <a:lnTo>
                    <a:pt x="0" y="761250"/>
                  </a:lnTo>
                  <a:close/>
                </a:path>
              </a:pathLst>
            </a:custGeom>
            <a:ln w="17018">
              <a:solidFill>
                <a:srgbClr val="EFC91B"/>
              </a:solidFill>
            </a:ln>
          </p:spPr>
          <p:txBody>
            <a:bodyPr wrap="square" lIns="0" tIns="0" rIns="0" bIns="0" rtlCol="0"/>
            <a:lstStyle/>
            <a:p>
              <a:endParaRPr/>
            </a:p>
          </p:txBody>
        </p:sp>
        <p:sp>
          <p:nvSpPr>
            <p:cNvPr id="58" name="object 58"/>
            <p:cNvSpPr/>
            <p:nvPr/>
          </p:nvSpPr>
          <p:spPr>
            <a:xfrm>
              <a:off x="7677798" y="7305727"/>
              <a:ext cx="94615" cy="1412240"/>
            </a:xfrm>
            <a:custGeom>
              <a:avLst/>
              <a:gdLst/>
              <a:ahLst/>
              <a:cxnLst/>
              <a:rect l="l" t="t" r="r" b="b"/>
              <a:pathLst>
                <a:path w="94615" h="1412240">
                  <a:moveTo>
                    <a:pt x="83629" y="0"/>
                  </a:moveTo>
                  <a:lnTo>
                    <a:pt x="0" y="654329"/>
                  </a:lnTo>
                  <a:lnTo>
                    <a:pt x="32715" y="1408188"/>
                  </a:lnTo>
                  <a:lnTo>
                    <a:pt x="94600" y="1411886"/>
                  </a:lnTo>
                  <a:lnTo>
                    <a:pt x="94600" y="557"/>
                  </a:lnTo>
                  <a:lnTo>
                    <a:pt x="83629" y="0"/>
                  </a:lnTo>
                  <a:close/>
                </a:path>
              </a:pathLst>
            </a:custGeom>
            <a:solidFill>
              <a:srgbClr val="EFC91B"/>
            </a:solidFill>
          </p:spPr>
          <p:txBody>
            <a:bodyPr wrap="square" lIns="0" tIns="0" rIns="0" bIns="0" rtlCol="0"/>
            <a:lstStyle/>
            <a:p>
              <a:endParaRPr/>
            </a:p>
          </p:txBody>
        </p:sp>
        <p:sp>
          <p:nvSpPr>
            <p:cNvPr id="59" name="object 59"/>
            <p:cNvSpPr/>
            <p:nvPr/>
          </p:nvSpPr>
          <p:spPr>
            <a:xfrm>
              <a:off x="7677798" y="7305727"/>
              <a:ext cx="94615" cy="1412240"/>
            </a:xfrm>
            <a:custGeom>
              <a:avLst/>
              <a:gdLst/>
              <a:ahLst/>
              <a:cxnLst/>
              <a:rect l="l" t="t" r="r" b="b"/>
              <a:pathLst>
                <a:path w="94615" h="1412240">
                  <a:moveTo>
                    <a:pt x="83629" y="0"/>
                  </a:moveTo>
                  <a:lnTo>
                    <a:pt x="94600" y="557"/>
                  </a:lnTo>
                </a:path>
                <a:path w="94615" h="1412240">
                  <a:moveTo>
                    <a:pt x="94600" y="1411886"/>
                  </a:moveTo>
                  <a:lnTo>
                    <a:pt x="32715" y="1408188"/>
                  </a:lnTo>
                  <a:lnTo>
                    <a:pt x="0" y="654329"/>
                  </a:lnTo>
                  <a:lnTo>
                    <a:pt x="83629" y="0"/>
                  </a:lnTo>
                </a:path>
              </a:pathLst>
            </a:custGeom>
            <a:ln w="17018">
              <a:solidFill>
                <a:srgbClr val="EFC91B"/>
              </a:solidFill>
            </a:ln>
          </p:spPr>
          <p:txBody>
            <a:bodyPr wrap="square" lIns="0" tIns="0" rIns="0" bIns="0" rtlCol="0"/>
            <a:lstStyle/>
            <a:p>
              <a:endParaRPr/>
            </a:p>
          </p:txBody>
        </p:sp>
      </p:grpSp>
      <p:grpSp>
        <p:nvGrpSpPr>
          <p:cNvPr id="60" name="object 60"/>
          <p:cNvGrpSpPr/>
          <p:nvPr/>
        </p:nvGrpSpPr>
        <p:grpSpPr>
          <a:xfrm>
            <a:off x="5664506" y="8544717"/>
            <a:ext cx="2117090" cy="1522730"/>
            <a:chOff x="5664506" y="8544717"/>
            <a:chExt cx="2117090" cy="1522730"/>
          </a:xfrm>
        </p:grpSpPr>
        <p:sp>
          <p:nvSpPr>
            <p:cNvPr id="61" name="object 61"/>
            <p:cNvSpPr/>
            <p:nvPr/>
          </p:nvSpPr>
          <p:spPr>
            <a:xfrm>
              <a:off x="6771174" y="9185329"/>
              <a:ext cx="1001394" cy="873125"/>
            </a:xfrm>
            <a:custGeom>
              <a:avLst/>
              <a:gdLst/>
              <a:ahLst/>
              <a:cxnLst/>
              <a:rect l="l" t="t" r="r" b="b"/>
              <a:pathLst>
                <a:path w="1001395" h="873125">
                  <a:moveTo>
                    <a:pt x="724262" y="0"/>
                  </a:moveTo>
                  <a:lnTo>
                    <a:pt x="0" y="873070"/>
                  </a:lnTo>
                  <a:lnTo>
                    <a:pt x="1001225" y="873070"/>
                  </a:lnTo>
                  <a:lnTo>
                    <a:pt x="1001225" y="257257"/>
                  </a:lnTo>
                  <a:lnTo>
                    <a:pt x="724262" y="0"/>
                  </a:lnTo>
                  <a:close/>
                </a:path>
              </a:pathLst>
            </a:custGeom>
            <a:solidFill>
              <a:srgbClr val="C51E20"/>
            </a:solidFill>
          </p:spPr>
          <p:txBody>
            <a:bodyPr wrap="square" lIns="0" tIns="0" rIns="0" bIns="0" rtlCol="0"/>
            <a:lstStyle/>
            <a:p>
              <a:endParaRPr/>
            </a:p>
          </p:txBody>
        </p:sp>
        <p:sp>
          <p:nvSpPr>
            <p:cNvPr id="62" name="object 62"/>
            <p:cNvSpPr/>
            <p:nvPr/>
          </p:nvSpPr>
          <p:spPr>
            <a:xfrm>
              <a:off x="6771174" y="9185329"/>
              <a:ext cx="1001394" cy="873125"/>
            </a:xfrm>
            <a:custGeom>
              <a:avLst/>
              <a:gdLst/>
              <a:ahLst/>
              <a:cxnLst/>
              <a:rect l="l" t="t" r="r" b="b"/>
              <a:pathLst>
                <a:path w="1001395" h="873125">
                  <a:moveTo>
                    <a:pt x="1001225" y="257257"/>
                  </a:moveTo>
                  <a:lnTo>
                    <a:pt x="724262" y="0"/>
                  </a:lnTo>
                  <a:lnTo>
                    <a:pt x="0" y="873070"/>
                  </a:lnTo>
                </a:path>
              </a:pathLst>
            </a:custGeom>
            <a:ln w="17018">
              <a:solidFill>
                <a:srgbClr val="C51E20"/>
              </a:solidFill>
            </a:ln>
          </p:spPr>
          <p:txBody>
            <a:bodyPr wrap="square" lIns="0" tIns="0" rIns="0" bIns="0" rtlCol="0"/>
            <a:lstStyle/>
            <a:p>
              <a:endParaRPr/>
            </a:p>
          </p:txBody>
        </p:sp>
        <p:sp>
          <p:nvSpPr>
            <p:cNvPr id="63" name="object 63"/>
            <p:cNvSpPr/>
            <p:nvPr/>
          </p:nvSpPr>
          <p:spPr>
            <a:xfrm>
              <a:off x="7478102" y="8573101"/>
              <a:ext cx="294640" cy="840105"/>
            </a:xfrm>
            <a:custGeom>
              <a:avLst/>
              <a:gdLst/>
              <a:ahLst/>
              <a:cxnLst/>
              <a:rect l="l" t="t" r="r" b="b"/>
              <a:pathLst>
                <a:path w="294640" h="840104">
                  <a:moveTo>
                    <a:pt x="0" y="0"/>
                  </a:moveTo>
                  <a:lnTo>
                    <a:pt x="15532" y="548665"/>
                  </a:lnTo>
                  <a:lnTo>
                    <a:pt x="294296" y="839959"/>
                  </a:lnTo>
                  <a:lnTo>
                    <a:pt x="294296" y="21684"/>
                  </a:lnTo>
                  <a:lnTo>
                    <a:pt x="0" y="0"/>
                  </a:lnTo>
                  <a:close/>
                </a:path>
              </a:pathLst>
            </a:custGeom>
            <a:solidFill>
              <a:srgbClr val="47C5F2"/>
            </a:solidFill>
          </p:spPr>
          <p:txBody>
            <a:bodyPr wrap="square" lIns="0" tIns="0" rIns="0" bIns="0" rtlCol="0"/>
            <a:lstStyle/>
            <a:p>
              <a:endParaRPr/>
            </a:p>
          </p:txBody>
        </p:sp>
        <p:sp>
          <p:nvSpPr>
            <p:cNvPr id="64" name="object 64"/>
            <p:cNvSpPr/>
            <p:nvPr/>
          </p:nvSpPr>
          <p:spPr>
            <a:xfrm>
              <a:off x="7478102" y="8573101"/>
              <a:ext cx="294640" cy="840105"/>
            </a:xfrm>
            <a:custGeom>
              <a:avLst/>
              <a:gdLst/>
              <a:ahLst/>
              <a:cxnLst/>
              <a:rect l="l" t="t" r="r" b="b"/>
              <a:pathLst>
                <a:path w="294640" h="840104">
                  <a:moveTo>
                    <a:pt x="0" y="0"/>
                  </a:moveTo>
                  <a:lnTo>
                    <a:pt x="15532" y="548665"/>
                  </a:lnTo>
                  <a:lnTo>
                    <a:pt x="294296" y="839959"/>
                  </a:lnTo>
                </a:path>
                <a:path w="294640" h="840104">
                  <a:moveTo>
                    <a:pt x="294296" y="21684"/>
                  </a:moveTo>
                  <a:lnTo>
                    <a:pt x="0" y="0"/>
                  </a:lnTo>
                </a:path>
              </a:pathLst>
            </a:custGeom>
            <a:ln w="18059">
              <a:solidFill>
                <a:srgbClr val="47C5F2"/>
              </a:solidFill>
            </a:ln>
          </p:spPr>
          <p:txBody>
            <a:bodyPr wrap="square" lIns="0" tIns="0" rIns="0" bIns="0" rtlCol="0"/>
            <a:lstStyle/>
            <a:p>
              <a:endParaRPr/>
            </a:p>
          </p:txBody>
        </p:sp>
        <p:sp>
          <p:nvSpPr>
            <p:cNvPr id="65" name="object 65"/>
            <p:cNvSpPr/>
            <p:nvPr/>
          </p:nvSpPr>
          <p:spPr>
            <a:xfrm>
              <a:off x="6680964" y="8651578"/>
              <a:ext cx="814705" cy="1407160"/>
            </a:xfrm>
            <a:custGeom>
              <a:avLst/>
              <a:gdLst/>
              <a:ahLst/>
              <a:cxnLst/>
              <a:rect l="l" t="t" r="r" b="b"/>
              <a:pathLst>
                <a:path w="814704" h="1407159">
                  <a:moveTo>
                    <a:pt x="23319" y="0"/>
                  </a:moveTo>
                  <a:lnTo>
                    <a:pt x="0" y="1406820"/>
                  </a:lnTo>
                  <a:lnTo>
                    <a:pt x="90196" y="1406820"/>
                  </a:lnTo>
                  <a:lnTo>
                    <a:pt x="814466" y="533755"/>
                  </a:lnTo>
                  <a:lnTo>
                    <a:pt x="800869" y="52565"/>
                  </a:lnTo>
                  <a:lnTo>
                    <a:pt x="572442" y="52565"/>
                  </a:lnTo>
                  <a:lnTo>
                    <a:pt x="23319" y="0"/>
                  </a:lnTo>
                  <a:close/>
                </a:path>
                <a:path w="814704" h="1407159">
                  <a:moveTo>
                    <a:pt x="800686" y="46101"/>
                  </a:moveTo>
                  <a:lnTo>
                    <a:pt x="572442" y="52565"/>
                  </a:lnTo>
                  <a:lnTo>
                    <a:pt x="800869" y="52565"/>
                  </a:lnTo>
                  <a:lnTo>
                    <a:pt x="800686" y="46101"/>
                  </a:lnTo>
                  <a:close/>
                </a:path>
              </a:pathLst>
            </a:custGeom>
            <a:solidFill>
              <a:srgbClr val="234630"/>
            </a:solidFill>
          </p:spPr>
          <p:txBody>
            <a:bodyPr wrap="square" lIns="0" tIns="0" rIns="0" bIns="0" rtlCol="0"/>
            <a:lstStyle/>
            <a:p>
              <a:endParaRPr/>
            </a:p>
          </p:txBody>
        </p:sp>
        <p:sp>
          <p:nvSpPr>
            <p:cNvPr id="66" name="object 66"/>
            <p:cNvSpPr/>
            <p:nvPr/>
          </p:nvSpPr>
          <p:spPr>
            <a:xfrm>
              <a:off x="5664506" y="8544717"/>
              <a:ext cx="1040130" cy="1513840"/>
            </a:xfrm>
            <a:custGeom>
              <a:avLst/>
              <a:gdLst/>
              <a:ahLst/>
              <a:cxnLst/>
              <a:rect l="l" t="t" r="r" b="b"/>
              <a:pathLst>
                <a:path w="1040129" h="1513840">
                  <a:moveTo>
                    <a:pt x="3906" y="0"/>
                  </a:moveTo>
                  <a:lnTo>
                    <a:pt x="0" y="1513682"/>
                  </a:lnTo>
                  <a:lnTo>
                    <a:pt x="1016473" y="1513682"/>
                  </a:lnTo>
                  <a:lnTo>
                    <a:pt x="1039769" y="106857"/>
                  </a:lnTo>
                  <a:lnTo>
                    <a:pt x="3906" y="0"/>
                  </a:lnTo>
                  <a:close/>
                </a:path>
              </a:pathLst>
            </a:custGeom>
            <a:solidFill>
              <a:srgbClr val="284A5F"/>
            </a:solidFill>
          </p:spPr>
          <p:txBody>
            <a:bodyPr wrap="square" lIns="0" tIns="0" rIns="0" bIns="0" rtlCol="0"/>
            <a:lstStyle/>
            <a:p>
              <a:endParaRPr/>
            </a:p>
          </p:txBody>
        </p:sp>
      </p:grpSp>
      <p:grpSp>
        <p:nvGrpSpPr>
          <p:cNvPr id="67" name="object 67"/>
          <p:cNvGrpSpPr/>
          <p:nvPr/>
        </p:nvGrpSpPr>
        <p:grpSpPr>
          <a:xfrm>
            <a:off x="5757443" y="0"/>
            <a:ext cx="2015489" cy="2012314"/>
            <a:chOff x="5757443" y="0"/>
            <a:chExt cx="2015489" cy="2012314"/>
          </a:xfrm>
        </p:grpSpPr>
        <p:sp>
          <p:nvSpPr>
            <p:cNvPr id="68" name="object 68"/>
            <p:cNvSpPr/>
            <p:nvPr/>
          </p:nvSpPr>
          <p:spPr>
            <a:xfrm>
              <a:off x="5791141" y="1286584"/>
              <a:ext cx="1003935" cy="669290"/>
            </a:xfrm>
            <a:custGeom>
              <a:avLst/>
              <a:gdLst/>
              <a:ahLst/>
              <a:cxnLst/>
              <a:rect l="l" t="t" r="r" b="b"/>
              <a:pathLst>
                <a:path w="1003934" h="669289">
                  <a:moveTo>
                    <a:pt x="474802" y="0"/>
                  </a:moveTo>
                  <a:lnTo>
                    <a:pt x="0" y="668896"/>
                  </a:lnTo>
                  <a:lnTo>
                    <a:pt x="1003668" y="640473"/>
                  </a:lnTo>
                  <a:lnTo>
                    <a:pt x="474802" y="0"/>
                  </a:lnTo>
                  <a:close/>
                </a:path>
              </a:pathLst>
            </a:custGeom>
            <a:solidFill>
              <a:srgbClr val="D85F27"/>
            </a:solidFill>
          </p:spPr>
          <p:txBody>
            <a:bodyPr wrap="square" lIns="0" tIns="0" rIns="0" bIns="0" rtlCol="0"/>
            <a:lstStyle/>
            <a:p>
              <a:endParaRPr/>
            </a:p>
          </p:txBody>
        </p:sp>
        <p:sp>
          <p:nvSpPr>
            <p:cNvPr id="69" name="object 69"/>
            <p:cNvSpPr/>
            <p:nvPr/>
          </p:nvSpPr>
          <p:spPr>
            <a:xfrm>
              <a:off x="6794804" y="801992"/>
              <a:ext cx="977900" cy="1210310"/>
            </a:xfrm>
            <a:custGeom>
              <a:avLst/>
              <a:gdLst/>
              <a:ahLst/>
              <a:cxnLst/>
              <a:rect l="l" t="t" r="r" b="b"/>
              <a:pathLst>
                <a:path w="977900" h="1210310">
                  <a:moveTo>
                    <a:pt x="651992" y="0"/>
                  </a:moveTo>
                  <a:lnTo>
                    <a:pt x="0" y="1125067"/>
                  </a:lnTo>
                  <a:lnTo>
                    <a:pt x="714616" y="1209827"/>
                  </a:lnTo>
                  <a:lnTo>
                    <a:pt x="977595" y="1202379"/>
                  </a:lnTo>
                  <a:lnTo>
                    <a:pt x="977595" y="425488"/>
                  </a:lnTo>
                  <a:lnTo>
                    <a:pt x="651992" y="0"/>
                  </a:lnTo>
                  <a:close/>
                </a:path>
              </a:pathLst>
            </a:custGeom>
            <a:solidFill>
              <a:srgbClr val="3C77BC"/>
            </a:solidFill>
          </p:spPr>
          <p:txBody>
            <a:bodyPr wrap="square" lIns="0" tIns="0" rIns="0" bIns="0" rtlCol="0"/>
            <a:lstStyle/>
            <a:p>
              <a:endParaRPr/>
            </a:p>
          </p:txBody>
        </p:sp>
        <p:sp>
          <p:nvSpPr>
            <p:cNvPr id="70" name="object 70"/>
            <p:cNvSpPr/>
            <p:nvPr/>
          </p:nvSpPr>
          <p:spPr>
            <a:xfrm>
              <a:off x="7475146" y="801187"/>
              <a:ext cx="297815" cy="389255"/>
            </a:xfrm>
            <a:custGeom>
              <a:avLst/>
              <a:gdLst/>
              <a:ahLst/>
              <a:cxnLst/>
              <a:rect l="l" t="t" r="r" b="b"/>
              <a:pathLst>
                <a:path w="297815" h="389255">
                  <a:moveTo>
                    <a:pt x="0" y="0"/>
                  </a:moveTo>
                  <a:lnTo>
                    <a:pt x="297253" y="389236"/>
                  </a:lnTo>
                  <a:lnTo>
                    <a:pt x="297253" y="3552"/>
                  </a:lnTo>
                  <a:lnTo>
                    <a:pt x="0" y="0"/>
                  </a:lnTo>
                  <a:close/>
                </a:path>
              </a:pathLst>
            </a:custGeom>
            <a:solidFill>
              <a:srgbClr val="72BF44"/>
            </a:solidFill>
          </p:spPr>
          <p:txBody>
            <a:bodyPr wrap="square" lIns="0" tIns="0" rIns="0" bIns="0" rtlCol="0"/>
            <a:lstStyle/>
            <a:p>
              <a:endParaRPr/>
            </a:p>
          </p:txBody>
        </p:sp>
        <p:sp>
          <p:nvSpPr>
            <p:cNvPr id="71" name="object 71"/>
            <p:cNvSpPr/>
            <p:nvPr/>
          </p:nvSpPr>
          <p:spPr>
            <a:xfrm>
              <a:off x="7452463" y="0"/>
              <a:ext cx="320040" cy="805180"/>
            </a:xfrm>
            <a:custGeom>
              <a:avLst/>
              <a:gdLst/>
              <a:ahLst/>
              <a:cxnLst/>
              <a:rect l="l" t="t" r="r" b="b"/>
              <a:pathLst>
                <a:path w="320040" h="805180">
                  <a:moveTo>
                    <a:pt x="0" y="0"/>
                  </a:moveTo>
                  <a:lnTo>
                    <a:pt x="22682" y="801186"/>
                  </a:lnTo>
                  <a:lnTo>
                    <a:pt x="319936" y="804739"/>
                  </a:lnTo>
                  <a:lnTo>
                    <a:pt x="0" y="0"/>
                  </a:lnTo>
                  <a:close/>
                </a:path>
              </a:pathLst>
            </a:custGeom>
            <a:solidFill>
              <a:srgbClr val="284A5F"/>
            </a:solidFill>
          </p:spPr>
          <p:txBody>
            <a:bodyPr wrap="square" lIns="0" tIns="0" rIns="0" bIns="0" rtlCol="0"/>
            <a:lstStyle/>
            <a:p>
              <a:endParaRPr/>
            </a:p>
          </p:txBody>
        </p:sp>
        <p:sp>
          <p:nvSpPr>
            <p:cNvPr id="72" name="object 72"/>
            <p:cNvSpPr/>
            <p:nvPr/>
          </p:nvSpPr>
          <p:spPr>
            <a:xfrm>
              <a:off x="5757443" y="754018"/>
              <a:ext cx="396875" cy="1202055"/>
            </a:xfrm>
            <a:custGeom>
              <a:avLst/>
              <a:gdLst/>
              <a:ahLst/>
              <a:cxnLst/>
              <a:rect l="l" t="t" r="r" b="b"/>
              <a:pathLst>
                <a:path w="396875" h="1202055">
                  <a:moveTo>
                    <a:pt x="376948" y="0"/>
                  </a:moveTo>
                  <a:lnTo>
                    <a:pt x="0" y="10668"/>
                  </a:lnTo>
                  <a:lnTo>
                    <a:pt x="33705" y="1201458"/>
                  </a:lnTo>
                  <a:lnTo>
                    <a:pt x="396481" y="690372"/>
                  </a:lnTo>
                  <a:lnTo>
                    <a:pt x="376948" y="0"/>
                  </a:lnTo>
                  <a:close/>
                </a:path>
              </a:pathLst>
            </a:custGeom>
            <a:solidFill>
              <a:srgbClr val="632410"/>
            </a:solidFill>
          </p:spPr>
          <p:txBody>
            <a:bodyPr wrap="square" lIns="0" tIns="0" rIns="0" bIns="0" rtlCol="0"/>
            <a:lstStyle/>
            <a:p>
              <a:endParaRPr/>
            </a:p>
          </p:txBody>
        </p:sp>
      </p:grpSp>
      <p:grpSp>
        <p:nvGrpSpPr>
          <p:cNvPr id="73" name="object 73"/>
          <p:cNvGrpSpPr/>
          <p:nvPr/>
        </p:nvGrpSpPr>
        <p:grpSpPr>
          <a:xfrm>
            <a:off x="3506388" y="-8508"/>
            <a:ext cx="2149475" cy="979805"/>
            <a:chOff x="3506388" y="-8508"/>
            <a:chExt cx="2149475" cy="979805"/>
          </a:xfrm>
        </p:grpSpPr>
        <p:sp>
          <p:nvSpPr>
            <p:cNvPr id="74" name="object 74"/>
            <p:cNvSpPr/>
            <p:nvPr/>
          </p:nvSpPr>
          <p:spPr>
            <a:xfrm>
              <a:off x="3514897" y="0"/>
              <a:ext cx="2132330" cy="962660"/>
            </a:xfrm>
            <a:custGeom>
              <a:avLst/>
              <a:gdLst/>
              <a:ahLst/>
              <a:cxnLst/>
              <a:rect l="l" t="t" r="r" b="b"/>
              <a:pathLst>
                <a:path w="2132329" h="962660">
                  <a:moveTo>
                    <a:pt x="2131910" y="0"/>
                  </a:moveTo>
                  <a:lnTo>
                    <a:pt x="0" y="0"/>
                  </a:lnTo>
                  <a:lnTo>
                    <a:pt x="3922" y="40230"/>
                  </a:lnTo>
                  <a:lnTo>
                    <a:pt x="10637" y="86860"/>
                  </a:lnTo>
                  <a:lnTo>
                    <a:pt x="19409" y="132786"/>
                  </a:lnTo>
                  <a:lnTo>
                    <a:pt x="30188" y="177962"/>
                  </a:lnTo>
                  <a:lnTo>
                    <a:pt x="42927" y="222344"/>
                  </a:lnTo>
                  <a:lnTo>
                    <a:pt x="57577" y="265888"/>
                  </a:lnTo>
                  <a:lnTo>
                    <a:pt x="74090" y="308547"/>
                  </a:lnTo>
                  <a:lnTo>
                    <a:pt x="92416" y="350278"/>
                  </a:lnTo>
                  <a:lnTo>
                    <a:pt x="112508" y="391035"/>
                  </a:lnTo>
                  <a:lnTo>
                    <a:pt x="134317" y="430774"/>
                  </a:lnTo>
                  <a:lnTo>
                    <a:pt x="157794" y="469449"/>
                  </a:lnTo>
                  <a:lnTo>
                    <a:pt x="182892" y="507016"/>
                  </a:lnTo>
                  <a:lnTo>
                    <a:pt x="209561" y="543430"/>
                  </a:lnTo>
                  <a:lnTo>
                    <a:pt x="237753" y="578645"/>
                  </a:lnTo>
                  <a:lnTo>
                    <a:pt x="267419" y="612618"/>
                  </a:lnTo>
                  <a:lnTo>
                    <a:pt x="298512" y="645304"/>
                  </a:lnTo>
                  <a:lnTo>
                    <a:pt x="330982" y="676656"/>
                  </a:lnTo>
                  <a:lnTo>
                    <a:pt x="364781" y="706631"/>
                  </a:lnTo>
                  <a:lnTo>
                    <a:pt x="399861" y="735184"/>
                  </a:lnTo>
                  <a:lnTo>
                    <a:pt x="436173" y="762269"/>
                  </a:lnTo>
                  <a:lnTo>
                    <a:pt x="473668" y="787843"/>
                  </a:lnTo>
                  <a:lnTo>
                    <a:pt x="512299" y="811859"/>
                  </a:lnTo>
                  <a:lnTo>
                    <a:pt x="552016" y="834273"/>
                  </a:lnTo>
                  <a:lnTo>
                    <a:pt x="592772" y="855041"/>
                  </a:lnTo>
                  <a:lnTo>
                    <a:pt x="634517" y="874117"/>
                  </a:lnTo>
                  <a:lnTo>
                    <a:pt x="677204" y="891456"/>
                  </a:lnTo>
                  <a:lnTo>
                    <a:pt x="720783" y="907014"/>
                  </a:lnTo>
                  <a:lnTo>
                    <a:pt x="765206" y="920746"/>
                  </a:lnTo>
                  <a:lnTo>
                    <a:pt x="810425" y="932607"/>
                  </a:lnTo>
                  <a:lnTo>
                    <a:pt x="856391" y="942551"/>
                  </a:lnTo>
                  <a:lnTo>
                    <a:pt x="903056" y="950535"/>
                  </a:lnTo>
                  <a:lnTo>
                    <a:pt x="950372" y="956513"/>
                  </a:lnTo>
                  <a:lnTo>
                    <a:pt x="998289" y="960440"/>
                  </a:lnTo>
                  <a:lnTo>
                    <a:pt x="1046759" y="962272"/>
                  </a:lnTo>
                  <a:lnTo>
                    <a:pt x="1095734" y="961963"/>
                  </a:lnTo>
                  <a:lnTo>
                    <a:pt x="1144650" y="959500"/>
                  </a:lnTo>
                  <a:lnTo>
                    <a:pt x="1192940" y="954929"/>
                  </a:lnTo>
                  <a:lnTo>
                    <a:pt x="1240559" y="948297"/>
                  </a:lnTo>
                  <a:lnTo>
                    <a:pt x="1287461" y="939651"/>
                  </a:lnTo>
                  <a:lnTo>
                    <a:pt x="1333600" y="929040"/>
                  </a:lnTo>
                  <a:lnTo>
                    <a:pt x="1378930" y="916510"/>
                  </a:lnTo>
                  <a:lnTo>
                    <a:pt x="1423406" y="902110"/>
                  </a:lnTo>
                  <a:lnTo>
                    <a:pt x="1466982" y="885887"/>
                  </a:lnTo>
                  <a:lnTo>
                    <a:pt x="1509612" y="867888"/>
                  </a:lnTo>
                  <a:lnTo>
                    <a:pt x="1551249" y="848160"/>
                  </a:lnTo>
                  <a:lnTo>
                    <a:pt x="1591848" y="826753"/>
                  </a:lnTo>
                  <a:lnTo>
                    <a:pt x="1631364" y="803712"/>
                  </a:lnTo>
                  <a:lnTo>
                    <a:pt x="1669749" y="779086"/>
                  </a:lnTo>
                  <a:lnTo>
                    <a:pt x="1706959" y="752922"/>
                  </a:lnTo>
                  <a:lnTo>
                    <a:pt x="1742948" y="725268"/>
                  </a:lnTo>
                  <a:lnTo>
                    <a:pt x="1777669" y="696171"/>
                  </a:lnTo>
                  <a:lnTo>
                    <a:pt x="1811077" y="665679"/>
                  </a:lnTo>
                  <a:lnTo>
                    <a:pt x="1843126" y="633840"/>
                  </a:lnTo>
                  <a:lnTo>
                    <a:pt x="1873770" y="600700"/>
                  </a:lnTo>
                  <a:lnTo>
                    <a:pt x="1902964" y="566307"/>
                  </a:lnTo>
                  <a:lnTo>
                    <a:pt x="1930660" y="530710"/>
                  </a:lnTo>
                  <a:lnTo>
                    <a:pt x="1956814" y="493955"/>
                  </a:lnTo>
                  <a:lnTo>
                    <a:pt x="1981380" y="456090"/>
                  </a:lnTo>
                  <a:lnTo>
                    <a:pt x="2004311" y="417163"/>
                  </a:lnTo>
                  <a:lnTo>
                    <a:pt x="2025562" y="377221"/>
                  </a:lnTo>
                  <a:lnTo>
                    <a:pt x="2045088" y="336312"/>
                  </a:lnTo>
                  <a:lnTo>
                    <a:pt x="2062841" y="294483"/>
                  </a:lnTo>
                  <a:lnTo>
                    <a:pt x="2078777" y="251782"/>
                  </a:lnTo>
                  <a:lnTo>
                    <a:pt x="2092849" y="208257"/>
                  </a:lnTo>
                  <a:lnTo>
                    <a:pt x="2105011" y="163954"/>
                  </a:lnTo>
                  <a:lnTo>
                    <a:pt x="2115218" y="118922"/>
                  </a:lnTo>
                  <a:lnTo>
                    <a:pt x="2123424" y="73208"/>
                  </a:lnTo>
                  <a:lnTo>
                    <a:pt x="2129583" y="26859"/>
                  </a:lnTo>
                  <a:lnTo>
                    <a:pt x="2131910" y="0"/>
                  </a:lnTo>
                  <a:close/>
                </a:path>
              </a:pathLst>
            </a:custGeom>
            <a:solidFill>
              <a:srgbClr val="EFC91B"/>
            </a:solidFill>
          </p:spPr>
          <p:txBody>
            <a:bodyPr wrap="square" lIns="0" tIns="0" rIns="0" bIns="0" rtlCol="0"/>
            <a:lstStyle/>
            <a:p>
              <a:endParaRPr/>
            </a:p>
          </p:txBody>
        </p:sp>
        <p:sp>
          <p:nvSpPr>
            <p:cNvPr id="75" name="object 75"/>
            <p:cNvSpPr/>
            <p:nvPr/>
          </p:nvSpPr>
          <p:spPr>
            <a:xfrm>
              <a:off x="3514897" y="0"/>
              <a:ext cx="2132330" cy="962660"/>
            </a:xfrm>
            <a:custGeom>
              <a:avLst/>
              <a:gdLst/>
              <a:ahLst/>
              <a:cxnLst/>
              <a:rect l="l" t="t" r="r" b="b"/>
              <a:pathLst>
                <a:path w="2132329" h="962660">
                  <a:moveTo>
                    <a:pt x="2131910" y="0"/>
                  </a:moveTo>
                  <a:lnTo>
                    <a:pt x="2123424" y="73208"/>
                  </a:lnTo>
                  <a:lnTo>
                    <a:pt x="2115218" y="118922"/>
                  </a:lnTo>
                  <a:lnTo>
                    <a:pt x="2105011" y="163954"/>
                  </a:lnTo>
                  <a:lnTo>
                    <a:pt x="2092849" y="208257"/>
                  </a:lnTo>
                  <a:lnTo>
                    <a:pt x="2078777" y="251782"/>
                  </a:lnTo>
                  <a:lnTo>
                    <a:pt x="2062841" y="294483"/>
                  </a:lnTo>
                  <a:lnTo>
                    <a:pt x="2045088" y="336312"/>
                  </a:lnTo>
                  <a:lnTo>
                    <a:pt x="2025562" y="377221"/>
                  </a:lnTo>
                  <a:lnTo>
                    <a:pt x="2004311" y="417163"/>
                  </a:lnTo>
                  <a:lnTo>
                    <a:pt x="1981380" y="456090"/>
                  </a:lnTo>
                  <a:lnTo>
                    <a:pt x="1956814" y="493955"/>
                  </a:lnTo>
                  <a:lnTo>
                    <a:pt x="1930660" y="530710"/>
                  </a:lnTo>
                  <a:lnTo>
                    <a:pt x="1902964" y="566307"/>
                  </a:lnTo>
                  <a:lnTo>
                    <a:pt x="1873770" y="600700"/>
                  </a:lnTo>
                  <a:lnTo>
                    <a:pt x="1843126" y="633840"/>
                  </a:lnTo>
                  <a:lnTo>
                    <a:pt x="1811077" y="665679"/>
                  </a:lnTo>
                  <a:lnTo>
                    <a:pt x="1777669" y="696171"/>
                  </a:lnTo>
                  <a:lnTo>
                    <a:pt x="1742948" y="725268"/>
                  </a:lnTo>
                  <a:lnTo>
                    <a:pt x="1706959" y="752922"/>
                  </a:lnTo>
                  <a:lnTo>
                    <a:pt x="1669749" y="779086"/>
                  </a:lnTo>
                  <a:lnTo>
                    <a:pt x="1631364" y="803712"/>
                  </a:lnTo>
                  <a:lnTo>
                    <a:pt x="1591848" y="826753"/>
                  </a:lnTo>
                  <a:lnTo>
                    <a:pt x="1551249" y="848160"/>
                  </a:lnTo>
                  <a:lnTo>
                    <a:pt x="1509612" y="867888"/>
                  </a:lnTo>
                  <a:lnTo>
                    <a:pt x="1466982" y="885887"/>
                  </a:lnTo>
                  <a:lnTo>
                    <a:pt x="1423406" y="902110"/>
                  </a:lnTo>
                  <a:lnTo>
                    <a:pt x="1378930" y="916510"/>
                  </a:lnTo>
                  <a:lnTo>
                    <a:pt x="1333600" y="929040"/>
                  </a:lnTo>
                  <a:lnTo>
                    <a:pt x="1287461" y="939651"/>
                  </a:lnTo>
                  <a:lnTo>
                    <a:pt x="1240559" y="948297"/>
                  </a:lnTo>
                  <a:lnTo>
                    <a:pt x="1192940" y="954929"/>
                  </a:lnTo>
                  <a:lnTo>
                    <a:pt x="1144650" y="959500"/>
                  </a:lnTo>
                  <a:lnTo>
                    <a:pt x="1095734" y="961963"/>
                  </a:lnTo>
                  <a:lnTo>
                    <a:pt x="1046759" y="962272"/>
                  </a:lnTo>
                  <a:lnTo>
                    <a:pt x="998289" y="960440"/>
                  </a:lnTo>
                  <a:lnTo>
                    <a:pt x="950372" y="956513"/>
                  </a:lnTo>
                  <a:lnTo>
                    <a:pt x="903056" y="950535"/>
                  </a:lnTo>
                  <a:lnTo>
                    <a:pt x="856391" y="942551"/>
                  </a:lnTo>
                  <a:lnTo>
                    <a:pt x="810425" y="932607"/>
                  </a:lnTo>
                  <a:lnTo>
                    <a:pt x="765206" y="920746"/>
                  </a:lnTo>
                  <a:lnTo>
                    <a:pt x="720783" y="907014"/>
                  </a:lnTo>
                  <a:lnTo>
                    <a:pt x="677204" y="891456"/>
                  </a:lnTo>
                  <a:lnTo>
                    <a:pt x="634517" y="874117"/>
                  </a:lnTo>
                  <a:lnTo>
                    <a:pt x="592772" y="855041"/>
                  </a:lnTo>
                  <a:lnTo>
                    <a:pt x="552016" y="834273"/>
                  </a:lnTo>
                  <a:lnTo>
                    <a:pt x="512299" y="811859"/>
                  </a:lnTo>
                  <a:lnTo>
                    <a:pt x="473668" y="787843"/>
                  </a:lnTo>
                  <a:lnTo>
                    <a:pt x="436173" y="762269"/>
                  </a:lnTo>
                  <a:lnTo>
                    <a:pt x="399861" y="735184"/>
                  </a:lnTo>
                  <a:lnTo>
                    <a:pt x="364781" y="706631"/>
                  </a:lnTo>
                  <a:lnTo>
                    <a:pt x="330982" y="676656"/>
                  </a:lnTo>
                  <a:lnTo>
                    <a:pt x="298512" y="645304"/>
                  </a:lnTo>
                  <a:lnTo>
                    <a:pt x="267419" y="612618"/>
                  </a:lnTo>
                  <a:lnTo>
                    <a:pt x="237753" y="578645"/>
                  </a:lnTo>
                  <a:lnTo>
                    <a:pt x="209561" y="543430"/>
                  </a:lnTo>
                  <a:lnTo>
                    <a:pt x="182892" y="507016"/>
                  </a:lnTo>
                  <a:lnTo>
                    <a:pt x="157794" y="469449"/>
                  </a:lnTo>
                  <a:lnTo>
                    <a:pt x="134317" y="430774"/>
                  </a:lnTo>
                  <a:lnTo>
                    <a:pt x="112508" y="391035"/>
                  </a:lnTo>
                  <a:lnTo>
                    <a:pt x="92416" y="350278"/>
                  </a:lnTo>
                  <a:lnTo>
                    <a:pt x="74090" y="308547"/>
                  </a:lnTo>
                  <a:lnTo>
                    <a:pt x="57577" y="265888"/>
                  </a:lnTo>
                  <a:lnTo>
                    <a:pt x="42927" y="222344"/>
                  </a:lnTo>
                  <a:lnTo>
                    <a:pt x="30188" y="177962"/>
                  </a:lnTo>
                  <a:lnTo>
                    <a:pt x="19409" y="132786"/>
                  </a:lnTo>
                  <a:lnTo>
                    <a:pt x="10637" y="86860"/>
                  </a:lnTo>
                  <a:lnTo>
                    <a:pt x="3922" y="40230"/>
                  </a:lnTo>
                  <a:lnTo>
                    <a:pt x="0" y="0"/>
                  </a:lnTo>
                </a:path>
              </a:pathLst>
            </a:custGeom>
            <a:ln w="17018">
              <a:solidFill>
                <a:srgbClr val="EFC91B"/>
              </a:solidFill>
            </a:ln>
          </p:spPr>
          <p:txBody>
            <a:bodyPr wrap="square" lIns="0" tIns="0" rIns="0" bIns="0" rtlCol="0"/>
            <a:lstStyle/>
            <a:p>
              <a:endParaRPr/>
            </a:p>
          </p:txBody>
        </p:sp>
      </p:grpSp>
      <p:grpSp>
        <p:nvGrpSpPr>
          <p:cNvPr id="76" name="object 76"/>
          <p:cNvGrpSpPr/>
          <p:nvPr/>
        </p:nvGrpSpPr>
        <p:grpSpPr>
          <a:xfrm>
            <a:off x="-8616" y="-8617"/>
            <a:ext cx="720090" cy="564515"/>
            <a:chOff x="-8616" y="-8617"/>
            <a:chExt cx="720090" cy="564515"/>
          </a:xfrm>
        </p:grpSpPr>
        <p:sp>
          <p:nvSpPr>
            <p:cNvPr id="77" name="object 77"/>
            <p:cNvSpPr/>
            <p:nvPr/>
          </p:nvSpPr>
          <p:spPr>
            <a:xfrm>
              <a:off x="0" y="0"/>
              <a:ext cx="299085" cy="547370"/>
            </a:xfrm>
            <a:custGeom>
              <a:avLst/>
              <a:gdLst/>
              <a:ahLst/>
              <a:cxnLst/>
              <a:rect l="l" t="t" r="r" b="b"/>
              <a:pathLst>
                <a:path w="299085" h="547370">
                  <a:moveTo>
                    <a:pt x="283592" y="0"/>
                  </a:moveTo>
                  <a:lnTo>
                    <a:pt x="0" y="0"/>
                  </a:lnTo>
                  <a:lnTo>
                    <a:pt x="0" y="546920"/>
                  </a:lnTo>
                  <a:lnTo>
                    <a:pt x="298836" y="538454"/>
                  </a:lnTo>
                  <a:lnTo>
                    <a:pt x="283592" y="0"/>
                  </a:lnTo>
                  <a:close/>
                </a:path>
              </a:pathLst>
            </a:custGeom>
            <a:solidFill>
              <a:srgbClr val="FAAC6D"/>
            </a:solidFill>
          </p:spPr>
          <p:txBody>
            <a:bodyPr wrap="square" lIns="0" tIns="0" rIns="0" bIns="0" rtlCol="0"/>
            <a:lstStyle/>
            <a:p>
              <a:endParaRPr/>
            </a:p>
          </p:txBody>
        </p:sp>
        <p:sp>
          <p:nvSpPr>
            <p:cNvPr id="78" name="object 78"/>
            <p:cNvSpPr/>
            <p:nvPr/>
          </p:nvSpPr>
          <p:spPr>
            <a:xfrm>
              <a:off x="0" y="0"/>
              <a:ext cx="299085" cy="547370"/>
            </a:xfrm>
            <a:custGeom>
              <a:avLst/>
              <a:gdLst/>
              <a:ahLst/>
              <a:cxnLst/>
              <a:rect l="l" t="t" r="r" b="b"/>
              <a:pathLst>
                <a:path w="299085" h="547370">
                  <a:moveTo>
                    <a:pt x="298836" y="538454"/>
                  </a:moveTo>
                  <a:lnTo>
                    <a:pt x="0" y="546920"/>
                  </a:lnTo>
                </a:path>
                <a:path w="299085" h="547370">
                  <a:moveTo>
                    <a:pt x="283592" y="0"/>
                  </a:moveTo>
                  <a:lnTo>
                    <a:pt x="298836" y="538454"/>
                  </a:lnTo>
                </a:path>
              </a:pathLst>
            </a:custGeom>
            <a:ln w="17233">
              <a:solidFill>
                <a:srgbClr val="FAAC6D"/>
              </a:solidFill>
            </a:ln>
          </p:spPr>
          <p:txBody>
            <a:bodyPr wrap="square" lIns="0" tIns="0" rIns="0" bIns="0" rtlCol="0"/>
            <a:lstStyle/>
            <a:p>
              <a:endParaRPr/>
            </a:p>
          </p:txBody>
        </p:sp>
        <p:sp>
          <p:nvSpPr>
            <p:cNvPr id="79" name="object 79"/>
            <p:cNvSpPr/>
            <p:nvPr/>
          </p:nvSpPr>
          <p:spPr>
            <a:xfrm>
              <a:off x="321898" y="0"/>
              <a:ext cx="389890" cy="537845"/>
            </a:xfrm>
            <a:custGeom>
              <a:avLst/>
              <a:gdLst/>
              <a:ahLst/>
              <a:cxnLst/>
              <a:rect l="l" t="t" r="r" b="b"/>
              <a:pathLst>
                <a:path w="389890" h="537845">
                  <a:moveTo>
                    <a:pt x="374543" y="0"/>
                  </a:moveTo>
                  <a:lnTo>
                    <a:pt x="0" y="0"/>
                  </a:lnTo>
                  <a:lnTo>
                    <a:pt x="15213" y="537382"/>
                  </a:lnTo>
                  <a:lnTo>
                    <a:pt x="389457" y="526777"/>
                  </a:lnTo>
                  <a:lnTo>
                    <a:pt x="374543" y="0"/>
                  </a:lnTo>
                  <a:close/>
                </a:path>
              </a:pathLst>
            </a:custGeom>
            <a:solidFill>
              <a:srgbClr val="3C77BC"/>
            </a:solidFill>
          </p:spPr>
          <p:txBody>
            <a:bodyPr wrap="square" lIns="0" tIns="0" rIns="0" bIns="0" rtlCol="0"/>
            <a:lstStyle/>
            <a:p>
              <a:endParaRPr/>
            </a:p>
          </p:txBody>
        </p:sp>
      </p:grpSp>
      <p:grpSp>
        <p:nvGrpSpPr>
          <p:cNvPr id="80" name="object 80"/>
          <p:cNvGrpSpPr/>
          <p:nvPr/>
        </p:nvGrpSpPr>
        <p:grpSpPr>
          <a:xfrm>
            <a:off x="718268" y="0"/>
            <a:ext cx="2646680" cy="2004060"/>
            <a:chOff x="718268" y="0"/>
            <a:chExt cx="2646680" cy="2004060"/>
          </a:xfrm>
        </p:grpSpPr>
        <p:sp>
          <p:nvSpPr>
            <p:cNvPr id="81" name="object 81"/>
            <p:cNvSpPr/>
            <p:nvPr/>
          </p:nvSpPr>
          <p:spPr>
            <a:xfrm>
              <a:off x="1190155" y="0"/>
              <a:ext cx="999490" cy="757555"/>
            </a:xfrm>
            <a:custGeom>
              <a:avLst/>
              <a:gdLst/>
              <a:ahLst/>
              <a:cxnLst/>
              <a:rect l="l" t="t" r="r" b="b"/>
              <a:pathLst>
                <a:path w="999489" h="757555">
                  <a:moveTo>
                    <a:pt x="514756" y="743229"/>
                  </a:moveTo>
                  <a:lnTo>
                    <a:pt x="493712" y="0"/>
                  </a:lnTo>
                  <a:lnTo>
                    <a:pt x="0" y="0"/>
                  </a:lnTo>
                  <a:lnTo>
                    <a:pt x="21437" y="757186"/>
                  </a:lnTo>
                  <a:lnTo>
                    <a:pt x="514756" y="743229"/>
                  </a:lnTo>
                  <a:close/>
                </a:path>
                <a:path w="999489" h="757555">
                  <a:moveTo>
                    <a:pt x="998867" y="703986"/>
                  </a:moveTo>
                  <a:lnTo>
                    <a:pt x="978928" y="0"/>
                  </a:lnTo>
                  <a:lnTo>
                    <a:pt x="493725" y="0"/>
                  </a:lnTo>
                  <a:lnTo>
                    <a:pt x="514045" y="717715"/>
                  </a:lnTo>
                  <a:lnTo>
                    <a:pt x="998867" y="703986"/>
                  </a:lnTo>
                  <a:close/>
                </a:path>
              </a:pathLst>
            </a:custGeom>
            <a:solidFill>
              <a:srgbClr val="DB6726"/>
            </a:solidFill>
          </p:spPr>
          <p:txBody>
            <a:bodyPr wrap="square" lIns="0" tIns="0" rIns="0" bIns="0" rtlCol="0"/>
            <a:lstStyle/>
            <a:p>
              <a:endParaRPr/>
            </a:p>
          </p:txBody>
        </p:sp>
        <p:sp>
          <p:nvSpPr>
            <p:cNvPr id="82" name="object 82"/>
            <p:cNvSpPr/>
            <p:nvPr/>
          </p:nvSpPr>
          <p:spPr>
            <a:xfrm>
              <a:off x="2189024" y="687118"/>
              <a:ext cx="629285" cy="1207770"/>
            </a:xfrm>
            <a:custGeom>
              <a:avLst/>
              <a:gdLst/>
              <a:ahLst/>
              <a:cxnLst/>
              <a:rect l="l" t="t" r="r" b="b"/>
              <a:pathLst>
                <a:path w="629285" h="1207770">
                  <a:moveTo>
                    <a:pt x="595388" y="0"/>
                  </a:moveTo>
                  <a:lnTo>
                    <a:pt x="0" y="16865"/>
                  </a:lnTo>
                  <a:lnTo>
                    <a:pt x="33718" y="1207655"/>
                  </a:lnTo>
                  <a:lnTo>
                    <a:pt x="629107" y="1190790"/>
                  </a:lnTo>
                  <a:lnTo>
                    <a:pt x="595388" y="0"/>
                  </a:lnTo>
                  <a:close/>
                </a:path>
              </a:pathLst>
            </a:custGeom>
            <a:solidFill>
              <a:srgbClr val="C51E20"/>
            </a:solidFill>
          </p:spPr>
          <p:txBody>
            <a:bodyPr wrap="square" lIns="0" tIns="0" rIns="0" bIns="0" rtlCol="0"/>
            <a:lstStyle/>
            <a:p>
              <a:endParaRPr/>
            </a:p>
          </p:txBody>
        </p:sp>
        <p:sp>
          <p:nvSpPr>
            <p:cNvPr id="83" name="object 83"/>
            <p:cNvSpPr/>
            <p:nvPr/>
          </p:nvSpPr>
          <p:spPr>
            <a:xfrm>
              <a:off x="2189024" y="687118"/>
              <a:ext cx="629285" cy="1207770"/>
            </a:xfrm>
            <a:custGeom>
              <a:avLst/>
              <a:gdLst/>
              <a:ahLst/>
              <a:cxnLst/>
              <a:rect l="l" t="t" r="r" b="b"/>
              <a:pathLst>
                <a:path w="629285" h="1207770">
                  <a:moveTo>
                    <a:pt x="629107" y="1190790"/>
                  </a:moveTo>
                  <a:lnTo>
                    <a:pt x="33718" y="1207655"/>
                  </a:lnTo>
                  <a:lnTo>
                    <a:pt x="0" y="16865"/>
                  </a:lnTo>
                  <a:lnTo>
                    <a:pt x="595388" y="0"/>
                  </a:lnTo>
                  <a:lnTo>
                    <a:pt x="629107" y="1190790"/>
                  </a:lnTo>
                  <a:close/>
                </a:path>
              </a:pathLst>
            </a:custGeom>
            <a:ln w="17018">
              <a:solidFill>
                <a:srgbClr val="C51E20"/>
              </a:solidFill>
            </a:ln>
          </p:spPr>
          <p:txBody>
            <a:bodyPr wrap="square" lIns="0" tIns="0" rIns="0" bIns="0" rtlCol="0"/>
            <a:lstStyle/>
            <a:p>
              <a:endParaRPr/>
            </a:p>
          </p:txBody>
        </p:sp>
        <p:sp>
          <p:nvSpPr>
            <p:cNvPr id="84" name="object 84"/>
            <p:cNvSpPr/>
            <p:nvPr/>
          </p:nvSpPr>
          <p:spPr>
            <a:xfrm>
              <a:off x="2792830" y="978076"/>
              <a:ext cx="267335" cy="1017269"/>
            </a:xfrm>
            <a:custGeom>
              <a:avLst/>
              <a:gdLst/>
              <a:ahLst/>
              <a:cxnLst/>
              <a:rect l="l" t="t" r="r" b="b"/>
              <a:pathLst>
                <a:path w="267335" h="1017269">
                  <a:moveTo>
                    <a:pt x="238150" y="0"/>
                  </a:moveTo>
                  <a:lnTo>
                    <a:pt x="0" y="6743"/>
                  </a:lnTo>
                  <a:lnTo>
                    <a:pt x="28613" y="1017015"/>
                  </a:lnTo>
                  <a:lnTo>
                    <a:pt x="266776" y="1010272"/>
                  </a:lnTo>
                  <a:lnTo>
                    <a:pt x="238150" y="0"/>
                  </a:lnTo>
                  <a:close/>
                </a:path>
              </a:pathLst>
            </a:custGeom>
            <a:solidFill>
              <a:srgbClr val="C51E20"/>
            </a:solidFill>
          </p:spPr>
          <p:txBody>
            <a:bodyPr wrap="square" lIns="0" tIns="0" rIns="0" bIns="0" rtlCol="0"/>
            <a:lstStyle/>
            <a:p>
              <a:endParaRPr/>
            </a:p>
          </p:txBody>
        </p:sp>
        <p:sp>
          <p:nvSpPr>
            <p:cNvPr id="85" name="object 85"/>
            <p:cNvSpPr/>
            <p:nvPr/>
          </p:nvSpPr>
          <p:spPr>
            <a:xfrm>
              <a:off x="2792830" y="978076"/>
              <a:ext cx="267335" cy="1017269"/>
            </a:xfrm>
            <a:custGeom>
              <a:avLst/>
              <a:gdLst/>
              <a:ahLst/>
              <a:cxnLst/>
              <a:rect l="l" t="t" r="r" b="b"/>
              <a:pathLst>
                <a:path w="267335" h="1017269">
                  <a:moveTo>
                    <a:pt x="266776" y="1010272"/>
                  </a:moveTo>
                  <a:lnTo>
                    <a:pt x="28613" y="1017015"/>
                  </a:lnTo>
                  <a:lnTo>
                    <a:pt x="0" y="6743"/>
                  </a:lnTo>
                  <a:lnTo>
                    <a:pt x="238150" y="0"/>
                  </a:lnTo>
                  <a:lnTo>
                    <a:pt x="266776" y="1010272"/>
                  </a:lnTo>
                  <a:close/>
                </a:path>
              </a:pathLst>
            </a:custGeom>
            <a:ln w="17018">
              <a:solidFill>
                <a:srgbClr val="C51E20"/>
              </a:solidFill>
            </a:ln>
          </p:spPr>
          <p:txBody>
            <a:bodyPr wrap="square" lIns="0" tIns="0" rIns="0" bIns="0" rtlCol="0"/>
            <a:lstStyle/>
            <a:p>
              <a:endParaRPr/>
            </a:p>
          </p:txBody>
        </p:sp>
        <p:sp>
          <p:nvSpPr>
            <p:cNvPr id="86" name="object 86"/>
            <p:cNvSpPr/>
            <p:nvPr/>
          </p:nvSpPr>
          <p:spPr>
            <a:xfrm>
              <a:off x="718261" y="757186"/>
              <a:ext cx="2646680" cy="1217295"/>
            </a:xfrm>
            <a:custGeom>
              <a:avLst/>
              <a:gdLst/>
              <a:ahLst/>
              <a:cxnLst/>
              <a:rect l="l" t="t" r="r" b="b"/>
              <a:pathLst>
                <a:path w="2646679" h="1217295">
                  <a:moveTo>
                    <a:pt x="527392" y="1203172"/>
                  </a:moveTo>
                  <a:lnTo>
                    <a:pt x="493344" y="0"/>
                  </a:lnTo>
                  <a:lnTo>
                    <a:pt x="0" y="13970"/>
                  </a:lnTo>
                  <a:lnTo>
                    <a:pt x="34074" y="1217142"/>
                  </a:lnTo>
                  <a:lnTo>
                    <a:pt x="527392" y="1203172"/>
                  </a:lnTo>
                  <a:close/>
                </a:path>
                <a:path w="2646679" h="1217295">
                  <a:moveTo>
                    <a:pt x="2646388" y="1181874"/>
                  </a:moveTo>
                  <a:lnTo>
                    <a:pt x="2618943" y="212242"/>
                  </a:lnTo>
                  <a:lnTo>
                    <a:pt x="2312733" y="220903"/>
                  </a:lnTo>
                  <a:lnTo>
                    <a:pt x="2340178" y="1190536"/>
                  </a:lnTo>
                  <a:lnTo>
                    <a:pt x="2646388" y="1181874"/>
                  </a:lnTo>
                  <a:close/>
                </a:path>
              </a:pathLst>
            </a:custGeom>
            <a:solidFill>
              <a:srgbClr val="4D2314"/>
            </a:solidFill>
          </p:spPr>
          <p:txBody>
            <a:bodyPr wrap="square" lIns="0" tIns="0" rIns="0" bIns="0" rtlCol="0"/>
            <a:lstStyle/>
            <a:p>
              <a:endParaRPr/>
            </a:p>
          </p:txBody>
        </p:sp>
        <p:sp>
          <p:nvSpPr>
            <p:cNvPr id="87" name="object 87"/>
            <p:cNvSpPr/>
            <p:nvPr/>
          </p:nvSpPr>
          <p:spPr>
            <a:xfrm>
              <a:off x="1321136" y="696864"/>
              <a:ext cx="868044" cy="1261745"/>
            </a:xfrm>
            <a:custGeom>
              <a:avLst/>
              <a:gdLst/>
              <a:ahLst/>
              <a:cxnLst/>
              <a:rect l="l" t="t" r="r" b="b"/>
              <a:pathLst>
                <a:path w="868044" h="1261745">
                  <a:moveTo>
                    <a:pt x="367584" y="0"/>
                  </a:moveTo>
                  <a:lnTo>
                    <a:pt x="207908" y="307774"/>
                  </a:lnTo>
                  <a:lnTo>
                    <a:pt x="0" y="1223422"/>
                  </a:lnTo>
                  <a:lnTo>
                    <a:pt x="1066" y="1261344"/>
                  </a:lnTo>
                  <a:lnTo>
                    <a:pt x="867575" y="1198860"/>
                  </a:lnTo>
                  <a:lnTo>
                    <a:pt x="560361" y="297796"/>
                  </a:lnTo>
                  <a:lnTo>
                    <a:pt x="367584" y="0"/>
                  </a:lnTo>
                  <a:close/>
                </a:path>
              </a:pathLst>
            </a:custGeom>
            <a:solidFill>
              <a:srgbClr val="C2962D"/>
            </a:solidFill>
          </p:spPr>
          <p:txBody>
            <a:bodyPr wrap="square" lIns="0" tIns="0" rIns="0" bIns="0" rtlCol="0"/>
            <a:lstStyle/>
            <a:p>
              <a:endParaRPr/>
            </a:p>
          </p:txBody>
        </p:sp>
      </p:grpSp>
      <p:grpSp>
        <p:nvGrpSpPr>
          <p:cNvPr id="88" name="object 88"/>
          <p:cNvGrpSpPr/>
          <p:nvPr/>
        </p:nvGrpSpPr>
        <p:grpSpPr>
          <a:xfrm>
            <a:off x="949721" y="3261224"/>
            <a:ext cx="2435860" cy="1634489"/>
            <a:chOff x="949721" y="3261224"/>
            <a:chExt cx="2435860" cy="1634489"/>
          </a:xfrm>
        </p:grpSpPr>
        <p:sp>
          <p:nvSpPr>
            <p:cNvPr id="89" name="object 89"/>
            <p:cNvSpPr/>
            <p:nvPr/>
          </p:nvSpPr>
          <p:spPr>
            <a:xfrm>
              <a:off x="2720327" y="3269733"/>
              <a:ext cx="657225" cy="908050"/>
            </a:xfrm>
            <a:custGeom>
              <a:avLst/>
              <a:gdLst/>
              <a:ahLst/>
              <a:cxnLst/>
              <a:rect l="l" t="t" r="r" b="b"/>
              <a:pathLst>
                <a:path w="657225" h="908050">
                  <a:moveTo>
                    <a:pt x="375539" y="0"/>
                  </a:moveTo>
                  <a:lnTo>
                    <a:pt x="0" y="866724"/>
                  </a:lnTo>
                  <a:lnTo>
                    <a:pt x="656628" y="907719"/>
                  </a:lnTo>
                  <a:lnTo>
                    <a:pt x="375539" y="0"/>
                  </a:lnTo>
                  <a:close/>
                </a:path>
              </a:pathLst>
            </a:custGeom>
            <a:solidFill>
              <a:srgbClr val="EFC91B"/>
            </a:solidFill>
          </p:spPr>
          <p:txBody>
            <a:bodyPr wrap="square" lIns="0" tIns="0" rIns="0" bIns="0" rtlCol="0"/>
            <a:lstStyle/>
            <a:p>
              <a:endParaRPr/>
            </a:p>
          </p:txBody>
        </p:sp>
        <p:sp>
          <p:nvSpPr>
            <p:cNvPr id="90" name="object 90"/>
            <p:cNvSpPr/>
            <p:nvPr/>
          </p:nvSpPr>
          <p:spPr>
            <a:xfrm>
              <a:off x="2720327" y="3269733"/>
              <a:ext cx="657225" cy="908050"/>
            </a:xfrm>
            <a:custGeom>
              <a:avLst/>
              <a:gdLst/>
              <a:ahLst/>
              <a:cxnLst/>
              <a:rect l="l" t="t" r="r" b="b"/>
              <a:pathLst>
                <a:path w="657225" h="908050">
                  <a:moveTo>
                    <a:pt x="0" y="866724"/>
                  </a:moveTo>
                  <a:lnTo>
                    <a:pt x="375539" y="0"/>
                  </a:lnTo>
                  <a:lnTo>
                    <a:pt x="656628" y="907719"/>
                  </a:lnTo>
                  <a:lnTo>
                    <a:pt x="0" y="866724"/>
                  </a:lnTo>
                  <a:close/>
                </a:path>
              </a:pathLst>
            </a:custGeom>
            <a:ln w="17018">
              <a:solidFill>
                <a:srgbClr val="EFC91B"/>
              </a:solidFill>
            </a:ln>
          </p:spPr>
          <p:txBody>
            <a:bodyPr wrap="square" lIns="0" tIns="0" rIns="0" bIns="0" rtlCol="0"/>
            <a:lstStyle/>
            <a:p>
              <a:endParaRPr/>
            </a:p>
          </p:txBody>
        </p:sp>
        <p:sp>
          <p:nvSpPr>
            <p:cNvPr id="91" name="object 91"/>
            <p:cNvSpPr/>
            <p:nvPr/>
          </p:nvSpPr>
          <p:spPr>
            <a:xfrm>
              <a:off x="1757043" y="3333357"/>
              <a:ext cx="1006475" cy="805815"/>
            </a:xfrm>
            <a:custGeom>
              <a:avLst/>
              <a:gdLst/>
              <a:ahLst/>
              <a:cxnLst/>
              <a:rect l="l" t="t" r="r" b="b"/>
              <a:pathLst>
                <a:path w="1006475" h="805814">
                  <a:moveTo>
                    <a:pt x="566000" y="0"/>
                  </a:moveTo>
                  <a:lnTo>
                    <a:pt x="0" y="753770"/>
                  </a:lnTo>
                  <a:lnTo>
                    <a:pt x="711" y="779284"/>
                  </a:lnTo>
                  <a:lnTo>
                    <a:pt x="1005928" y="805776"/>
                  </a:lnTo>
                  <a:lnTo>
                    <a:pt x="566000" y="0"/>
                  </a:lnTo>
                  <a:close/>
                </a:path>
              </a:pathLst>
            </a:custGeom>
            <a:solidFill>
              <a:srgbClr val="234630"/>
            </a:solidFill>
          </p:spPr>
          <p:txBody>
            <a:bodyPr wrap="square" lIns="0" tIns="0" rIns="0" bIns="0" rtlCol="0"/>
            <a:lstStyle/>
            <a:p>
              <a:endParaRPr/>
            </a:p>
          </p:txBody>
        </p:sp>
        <p:sp>
          <p:nvSpPr>
            <p:cNvPr id="92" name="object 92"/>
            <p:cNvSpPr/>
            <p:nvPr/>
          </p:nvSpPr>
          <p:spPr>
            <a:xfrm>
              <a:off x="966740" y="3360554"/>
              <a:ext cx="748665" cy="774700"/>
            </a:xfrm>
            <a:custGeom>
              <a:avLst/>
              <a:gdLst/>
              <a:ahLst/>
              <a:cxnLst/>
              <a:rect l="l" t="t" r="r" b="b"/>
              <a:pathLst>
                <a:path w="748664" h="774700">
                  <a:moveTo>
                    <a:pt x="395173" y="0"/>
                  </a:moveTo>
                  <a:lnTo>
                    <a:pt x="0" y="774471"/>
                  </a:lnTo>
                  <a:lnTo>
                    <a:pt x="748487" y="753300"/>
                  </a:lnTo>
                  <a:lnTo>
                    <a:pt x="395173" y="0"/>
                  </a:lnTo>
                  <a:close/>
                </a:path>
              </a:pathLst>
            </a:custGeom>
            <a:solidFill>
              <a:srgbClr val="D85F27"/>
            </a:solidFill>
          </p:spPr>
          <p:txBody>
            <a:bodyPr wrap="square" lIns="0" tIns="0" rIns="0" bIns="0" rtlCol="0"/>
            <a:lstStyle/>
            <a:p>
              <a:endParaRPr/>
            </a:p>
          </p:txBody>
        </p:sp>
        <p:sp>
          <p:nvSpPr>
            <p:cNvPr id="93" name="object 93"/>
            <p:cNvSpPr/>
            <p:nvPr/>
          </p:nvSpPr>
          <p:spPr>
            <a:xfrm>
              <a:off x="958230" y="4135037"/>
              <a:ext cx="778510" cy="752475"/>
            </a:xfrm>
            <a:custGeom>
              <a:avLst/>
              <a:gdLst/>
              <a:ahLst/>
              <a:cxnLst/>
              <a:rect l="l" t="t" r="r" b="b"/>
              <a:pathLst>
                <a:path w="778510" h="752475">
                  <a:moveTo>
                    <a:pt x="8509" y="0"/>
                  </a:moveTo>
                  <a:lnTo>
                    <a:pt x="0" y="752170"/>
                  </a:lnTo>
                  <a:lnTo>
                    <a:pt x="778268" y="730135"/>
                  </a:lnTo>
                  <a:lnTo>
                    <a:pt x="758545" y="33705"/>
                  </a:lnTo>
                  <a:lnTo>
                    <a:pt x="8509" y="0"/>
                  </a:lnTo>
                  <a:close/>
                </a:path>
              </a:pathLst>
            </a:custGeom>
            <a:solidFill>
              <a:srgbClr val="FAAC6D"/>
            </a:solidFill>
          </p:spPr>
          <p:txBody>
            <a:bodyPr wrap="square" lIns="0" tIns="0" rIns="0" bIns="0" rtlCol="0"/>
            <a:lstStyle/>
            <a:p>
              <a:endParaRPr/>
            </a:p>
          </p:txBody>
        </p:sp>
        <p:sp>
          <p:nvSpPr>
            <p:cNvPr id="94" name="object 94"/>
            <p:cNvSpPr/>
            <p:nvPr/>
          </p:nvSpPr>
          <p:spPr>
            <a:xfrm>
              <a:off x="958230" y="4135037"/>
              <a:ext cx="778510" cy="752475"/>
            </a:xfrm>
            <a:custGeom>
              <a:avLst/>
              <a:gdLst/>
              <a:ahLst/>
              <a:cxnLst/>
              <a:rect l="l" t="t" r="r" b="b"/>
              <a:pathLst>
                <a:path w="778510" h="752475">
                  <a:moveTo>
                    <a:pt x="778268" y="730135"/>
                  </a:moveTo>
                  <a:lnTo>
                    <a:pt x="758545" y="33705"/>
                  </a:lnTo>
                  <a:lnTo>
                    <a:pt x="8509" y="0"/>
                  </a:lnTo>
                  <a:lnTo>
                    <a:pt x="0" y="752170"/>
                  </a:lnTo>
                  <a:lnTo>
                    <a:pt x="778268" y="730135"/>
                  </a:lnTo>
                  <a:close/>
                </a:path>
              </a:pathLst>
            </a:custGeom>
            <a:ln w="17018">
              <a:solidFill>
                <a:srgbClr val="FAAC6D"/>
              </a:solidFill>
            </a:ln>
          </p:spPr>
          <p:txBody>
            <a:bodyPr wrap="square" lIns="0" tIns="0" rIns="0" bIns="0" rtlCol="0"/>
            <a:lstStyle/>
            <a:p>
              <a:endParaRPr/>
            </a:p>
          </p:txBody>
        </p:sp>
      </p:grpSp>
      <p:grpSp>
        <p:nvGrpSpPr>
          <p:cNvPr id="95" name="object 95"/>
          <p:cNvGrpSpPr/>
          <p:nvPr/>
        </p:nvGrpSpPr>
        <p:grpSpPr>
          <a:xfrm>
            <a:off x="60741" y="4353398"/>
            <a:ext cx="236854" cy="513715"/>
            <a:chOff x="60741" y="4353398"/>
            <a:chExt cx="236854" cy="513715"/>
          </a:xfrm>
        </p:grpSpPr>
        <p:sp>
          <p:nvSpPr>
            <p:cNvPr id="96" name="object 96"/>
            <p:cNvSpPr/>
            <p:nvPr/>
          </p:nvSpPr>
          <p:spPr>
            <a:xfrm>
              <a:off x="69250" y="4361907"/>
              <a:ext cx="220345" cy="496570"/>
            </a:xfrm>
            <a:custGeom>
              <a:avLst/>
              <a:gdLst/>
              <a:ahLst/>
              <a:cxnLst/>
              <a:rect l="l" t="t" r="r" b="b"/>
              <a:pathLst>
                <a:path w="220345" h="496570">
                  <a:moveTo>
                    <a:pt x="0" y="0"/>
                  </a:moveTo>
                  <a:lnTo>
                    <a:pt x="14058" y="496417"/>
                  </a:lnTo>
                  <a:lnTo>
                    <a:pt x="219773" y="490601"/>
                  </a:lnTo>
                  <a:lnTo>
                    <a:pt x="206273" y="14008"/>
                  </a:lnTo>
                  <a:lnTo>
                    <a:pt x="0" y="0"/>
                  </a:lnTo>
                  <a:close/>
                </a:path>
              </a:pathLst>
            </a:custGeom>
            <a:solidFill>
              <a:srgbClr val="FAAC6D"/>
            </a:solidFill>
          </p:spPr>
          <p:txBody>
            <a:bodyPr wrap="square" lIns="0" tIns="0" rIns="0" bIns="0" rtlCol="0"/>
            <a:lstStyle/>
            <a:p>
              <a:endParaRPr/>
            </a:p>
          </p:txBody>
        </p:sp>
        <p:sp>
          <p:nvSpPr>
            <p:cNvPr id="97" name="object 97"/>
            <p:cNvSpPr/>
            <p:nvPr/>
          </p:nvSpPr>
          <p:spPr>
            <a:xfrm>
              <a:off x="69250" y="4361907"/>
              <a:ext cx="220345" cy="496570"/>
            </a:xfrm>
            <a:custGeom>
              <a:avLst/>
              <a:gdLst/>
              <a:ahLst/>
              <a:cxnLst/>
              <a:rect l="l" t="t" r="r" b="b"/>
              <a:pathLst>
                <a:path w="220345" h="496570">
                  <a:moveTo>
                    <a:pt x="14058" y="496417"/>
                  </a:moveTo>
                  <a:lnTo>
                    <a:pt x="0" y="0"/>
                  </a:lnTo>
                  <a:lnTo>
                    <a:pt x="206273" y="14008"/>
                  </a:lnTo>
                  <a:lnTo>
                    <a:pt x="219773" y="490601"/>
                  </a:lnTo>
                  <a:lnTo>
                    <a:pt x="14058" y="496417"/>
                  </a:lnTo>
                  <a:close/>
                </a:path>
              </a:pathLst>
            </a:custGeom>
            <a:ln w="17018">
              <a:solidFill>
                <a:srgbClr val="FAAC6D"/>
              </a:solidFill>
            </a:ln>
          </p:spPr>
          <p:txBody>
            <a:bodyPr wrap="square" lIns="0" tIns="0" rIns="0" bIns="0" rtlCol="0"/>
            <a:lstStyle/>
            <a:p>
              <a:endParaRPr/>
            </a:p>
          </p:txBody>
        </p:sp>
      </p:grpSp>
      <p:grpSp>
        <p:nvGrpSpPr>
          <p:cNvPr id="98" name="object 98"/>
          <p:cNvGrpSpPr/>
          <p:nvPr/>
        </p:nvGrpSpPr>
        <p:grpSpPr>
          <a:xfrm>
            <a:off x="1706712" y="4105337"/>
            <a:ext cx="1670685" cy="768350"/>
            <a:chOff x="1706712" y="4105337"/>
            <a:chExt cx="1670685" cy="768350"/>
          </a:xfrm>
        </p:grpSpPr>
        <p:sp>
          <p:nvSpPr>
            <p:cNvPr id="99" name="object 99"/>
            <p:cNvSpPr/>
            <p:nvPr/>
          </p:nvSpPr>
          <p:spPr>
            <a:xfrm>
              <a:off x="1715221" y="4113846"/>
              <a:ext cx="1005840" cy="751840"/>
            </a:xfrm>
            <a:custGeom>
              <a:avLst/>
              <a:gdLst/>
              <a:ahLst/>
              <a:cxnLst/>
              <a:rect l="l" t="t" r="r" b="b"/>
              <a:pathLst>
                <a:path w="1005839" h="751839">
                  <a:moveTo>
                    <a:pt x="0" y="0"/>
                  </a:moveTo>
                  <a:lnTo>
                    <a:pt x="21272" y="751331"/>
                  </a:lnTo>
                  <a:lnTo>
                    <a:pt x="956894" y="724852"/>
                  </a:lnTo>
                  <a:lnTo>
                    <a:pt x="1005230" y="26504"/>
                  </a:lnTo>
                  <a:lnTo>
                    <a:pt x="0" y="0"/>
                  </a:lnTo>
                  <a:close/>
                </a:path>
              </a:pathLst>
            </a:custGeom>
            <a:solidFill>
              <a:srgbClr val="EFC91B"/>
            </a:solidFill>
          </p:spPr>
          <p:txBody>
            <a:bodyPr wrap="square" lIns="0" tIns="0" rIns="0" bIns="0" rtlCol="0"/>
            <a:lstStyle/>
            <a:p>
              <a:endParaRPr/>
            </a:p>
          </p:txBody>
        </p:sp>
        <p:sp>
          <p:nvSpPr>
            <p:cNvPr id="100" name="object 100"/>
            <p:cNvSpPr/>
            <p:nvPr/>
          </p:nvSpPr>
          <p:spPr>
            <a:xfrm>
              <a:off x="1715221" y="4113846"/>
              <a:ext cx="1005840" cy="751840"/>
            </a:xfrm>
            <a:custGeom>
              <a:avLst/>
              <a:gdLst/>
              <a:ahLst/>
              <a:cxnLst/>
              <a:rect l="l" t="t" r="r" b="b"/>
              <a:pathLst>
                <a:path w="1005839" h="751839">
                  <a:moveTo>
                    <a:pt x="956894" y="724852"/>
                  </a:moveTo>
                  <a:lnTo>
                    <a:pt x="1005230" y="26504"/>
                  </a:lnTo>
                  <a:lnTo>
                    <a:pt x="0" y="0"/>
                  </a:lnTo>
                  <a:lnTo>
                    <a:pt x="21272" y="751331"/>
                  </a:lnTo>
                  <a:lnTo>
                    <a:pt x="956894" y="724852"/>
                  </a:lnTo>
                  <a:close/>
                </a:path>
              </a:pathLst>
            </a:custGeom>
            <a:ln w="17018">
              <a:solidFill>
                <a:srgbClr val="EFC91B"/>
              </a:solidFill>
            </a:ln>
          </p:spPr>
          <p:txBody>
            <a:bodyPr wrap="square" lIns="0" tIns="0" rIns="0" bIns="0" rtlCol="0"/>
            <a:lstStyle/>
            <a:p>
              <a:endParaRPr/>
            </a:p>
          </p:txBody>
        </p:sp>
        <p:sp>
          <p:nvSpPr>
            <p:cNvPr id="101" name="object 101"/>
            <p:cNvSpPr/>
            <p:nvPr/>
          </p:nvSpPr>
          <p:spPr>
            <a:xfrm>
              <a:off x="2672120" y="4140357"/>
              <a:ext cx="704850" cy="728980"/>
            </a:xfrm>
            <a:custGeom>
              <a:avLst/>
              <a:gdLst/>
              <a:ahLst/>
              <a:cxnLst/>
              <a:rect l="l" t="t" r="r" b="b"/>
              <a:pathLst>
                <a:path w="704850" h="728979">
                  <a:moveTo>
                    <a:pt x="48310" y="0"/>
                  </a:moveTo>
                  <a:lnTo>
                    <a:pt x="0" y="698347"/>
                  </a:lnTo>
                  <a:lnTo>
                    <a:pt x="701687" y="728637"/>
                  </a:lnTo>
                  <a:lnTo>
                    <a:pt x="704837" y="37096"/>
                  </a:lnTo>
                  <a:lnTo>
                    <a:pt x="48310" y="0"/>
                  </a:lnTo>
                  <a:close/>
                </a:path>
              </a:pathLst>
            </a:custGeom>
            <a:solidFill>
              <a:srgbClr val="284A5F"/>
            </a:solidFill>
          </p:spPr>
          <p:txBody>
            <a:bodyPr wrap="square" lIns="0" tIns="0" rIns="0" bIns="0" rtlCol="0"/>
            <a:lstStyle/>
            <a:p>
              <a:endParaRPr/>
            </a:p>
          </p:txBody>
        </p:sp>
      </p:grpSp>
      <p:grpSp>
        <p:nvGrpSpPr>
          <p:cNvPr id="102" name="object 102"/>
          <p:cNvGrpSpPr/>
          <p:nvPr/>
        </p:nvGrpSpPr>
        <p:grpSpPr>
          <a:xfrm>
            <a:off x="0" y="4829228"/>
            <a:ext cx="3382645" cy="932180"/>
            <a:chOff x="0" y="4829228"/>
            <a:chExt cx="3382645" cy="932180"/>
          </a:xfrm>
        </p:grpSpPr>
        <p:sp>
          <p:nvSpPr>
            <p:cNvPr id="103" name="object 103"/>
            <p:cNvSpPr/>
            <p:nvPr/>
          </p:nvSpPr>
          <p:spPr>
            <a:xfrm>
              <a:off x="0" y="4855590"/>
              <a:ext cx="981710" cy="845819"/>
            </a:xfrm>
            <a:custGeom>
              <a:avLst/>
              <a:gdLst/>
              <a:ahLst/>
              <a:cxnLst/>
              <a:rect l="l" t="t" r="r" b="b"/>
              <a:pathLst>
                <a:path w="981710" h="845820">
                  <a:moveTo>
                    <a:pt x="0" y="0"/>
                  </a:moveTo>
                  <a:lnTo>
                    <a:pt x="0" y="815655"/>
                  </a:lnTo>
                  <a:lnTo>
                    <a:pt x="981266" y="845326"/>
                  </a:lnTo>
                  <a:lnTo>
                    <a:pt x="958228" y="31625"/>
                  </a:lnTo>
                  <a:lnTo>
                    <a:pt x="0" y="0"/>
                  </a:lnTo>
                  <a:close/>
                </a:path>
              </a:pathLst>
            </a:custGeom>
            <a:solidFill>
              <a:srgbClr val="284A5F"/>
            </a:solidFill>
          </p:spPr>
          <p:txBody>
            <a:bodyPr wrap="square" lIns="0" tIns="0" rIns="0" bIns="0" rtlCol="0"/>
            <a:lstStyle/>
            <a:p>
              <a:endParaRPr/>
            </a:p>
          </p:txBody>
        </p:sp>
        <p:sp>
          <p:nvSpPr>
            <p:cNvPr id="104" name="object 104"/>
            <p:cNvSpPr/>
            <p:nvPr/>
          </p:nvSpPr>
          <p:spPr>
            <a:xfrm>
              <a:off x="958244" y="4884937"/>
              <a:ext cx="779145" cy="815975"/>
            </a:xfrm>
            <a:custGeom>
              <a:avLst/>
              <a:gdLst/>
              <a:ahLst/>
              <a:cxnLst/>
              <a:rect l="l" t="t" r="r" b="b"/>
              <a:pathLst>
                <a:path w="779144" h="815975">
                  <a:moveTo>
                    <a:pt x="778802" y="0"/>
                  </a:moveTo>
                  <a:lnTo>
                    <a:pt x="0" y="2286"/>
                  </a:lnTo>
                  <a:lnTo>
                    <a:pt x="23025" y="815975"/>
                  </a:lnTo>
                  <a:lnTo>
                    <a:pt x="750252" y="795388"/>
                  </a:lnTo>
                  <a:lnTo>
                    <a:pt x="778802" y="0"/>
                  </a:lnTo>
                  <a:close/>
                </a:path>
              </a:pathLst>
            </a:custGeom>
            <a:solidFill>
              <a:srgbClr val="BD7B64"/>
            </a:solidFill>
          </p:spPr>
          <p:txBody>
            <a:bodyPr wrap="square" lIns="0" tIns="0" rIns="0" bIns="0" rtlCol="0"/>
            <a:lstStyle/>
            <a:p>
              <a:endParaRPr/>
            </a:p>
          </p:txBody>
        </p:sp>
        <p:sp>
          <p:nvSpPr>
            <p:cNvPr id="105" name="object 105"/>
            <p:cNvSpPr/>
            <p:nvPr/>
          </p:nvSpPr>
          <p:spPr>
            <a:xfrm>
              <a:off x="1708491" y="4838702"/>
              <a:ext cx="963930" cy="914400"/>
            </a:xfrm>
            <a:custGeom>
              <a:avLst/>
              <a:gdLst/>
              <a:ahLst/>
              <a:cxnLst/>
              <a:rect l="l" t="t" r="r" b="b"/>
              <a:pathLst>
                <a:path w="963930" h="914400">
                  <a:moveTo>
                    <a:pt x="963612" y="0"/>
                  </a:moveTo>
                  <a:lnTo>
                    <a:pt x="28003" y="26466"/>
                  </a:lnTo>
                  <a:lnTo>
                    <a:pt x="0" y="841629"/>
                  </a:lnTo>
                  <a:lnTo>
                    <a:pt x="955446" y="913866"/>
                  </a:lnTo>
                  <a:lnTo>
                    <a:pt x="963612" y="0"/>
                  </a:lnTo>
                  <a:close/>
                </a:path>
              </a:pathLst>
            </a:custGeom>
            <a:solidFill>
              <a:srgbClr val="284A5F"/>
            </a:solidFill>
          </p:spPr>
          <p:txBody>
            <a:bodyPr wrap="square" lIns="0" tIns="0" rIns="0" bIns="0" rtlCol="0"/>
            <a:lstStyle/>
            <a:p>
              <a:endParaRPr/>
            </a:p>
          </p:txBody>
        </p:sp>
        <p:sp>
          <p:nvSpPr>
            <p:cNvPr id="106" name="object 106"/>
            <p:cNvSpPr/>
            <p:nvPr/>
          </p:nvSpPr>
          <p:spPr>
            <a:xfrm>
              <a:off x="2663940" y="4837737"/>
              <a:ext cx="709930" cy="915035"/>
            </a:xfrm>
            <a:custGeom>
              <a:avLst/>
              <a:gdLst/>
              <a:ahLst/>
              <a:cxnLst/>
              <a:rect l="l" t="t" r="r" b="b"/>
              <a:pathLst>
                <a:path w="709929" h="915035">
                  <a:moveTo>
                    <a:pt x="42189" y="0"/>
                  </a:moveTo>
                  <a:lnTo>
                    <a:pt x="0" y="914831"/>
                  </a:lnTo>
                  <a:lnTo>
                    <a:pt x="683260" y="895502"/>
                  </a:lnTo>
                  <a:lnTo>
                    <a:pt x="709853" y="31254"/>
                  </a:lnTo>
                  <a:lnTo>
                    <a:pt x="42189" y="0"/>
                  </a:lnTo>
                  <a:close/>
                </a:path>
              </a:pathLst>
            </a:custGeom>
            <a:solidFill>
              <a:srgbClr val="FAAC6D"/>
            </a:solidFill>
          </p:spPr>
          <p:txBody>
            <a:bodyPr wrap="square" lIns="0" tIns="0" rIns="0" bIns="0" rtlCol="0"/>
            <a:lstStyle/>
            <a:p>
              <a:endParaRPr/>
            </a:p>
          </p:txBody>
        </p:sp>
        <p:sp>
          <p:nvSpPr>
            <p:cNvPr id="107" name="object 107"/>
            <p:cNvSpPr/>
            <p:nvPr/>
          </p:nvSpPr>
          <p:spPr>
            <a:xfrm>
              <a:off x="2663940" y="4837737"/>
              <a:ext cx="709930" cy="915035"/>
            </a:xfrm>
            <a:custGeom>
              <a:avLst/>
              <a:gdLst/>
              <a:ahLst/>
              <a:cxnLst/>
              <a:rect l="l" t="t" r="r" b="b"/>
              <a:pathLst>
                <a:path w="709929" h="915035">
                  <a:moveTo>
                    <a:pt x="683260" y="895502"/>
                  </a:moveTo>
                  <a:lnTo>
                    <a:pt x="0" y="914831"/>
                  </a:lnTo>
                  <a:lnTo>
                    <a:pt x="42189" y="0"/>
                  </a:lnTo>
                  <a:lnTo>
                    <a:pt x="709853" y="31254"/>
                  </a:lnTo>
                  <a:lnTo>
                    <a:pt x="683260" y="895502"/>
                  </a:lnTo>
                  <a:close/>
                </a:path>
              </a:pathLst>
            </a:custGeom>
            <a:ln w="17018">
              <a:solidFill>
                <a:srgbClr val="FAAC6D"/>
              </a:solidFill>
            </a:ln>
          </p:spPr>
          <p:txBody>
            <a:bodyPr wrap="square" lIns="0" tIns="0" rIns="0" bIns="0" rtlCol="0"/>
            <a:lstStyle/>
            <a:p>
              <a:endParaRPr/>
            </a:p>
          </p:txBody>
        </p:sp>
      </p:grpSp>
      <p:sp>
        <p:nvSpPr>
          <p:cNvPr id="108" name="object 108"/>
          <p:cNvSpPr/>
          <p:nvPr/>
        </p:nvSpPr>
        <p:spPr>
          <a:xfrm>
            <a:off x="0" y="7216350"/>
            <a:ext cx="788035" cy="1114425"/>
          </a:xfrm>
          <a:custGeom>
            <a:avLst/>
            <a:gdLst/>
            <a:ahLst/>
            <a:cxnLst/>
            <a:rect l="l" t="t" r="r" b="b"/>
            <a:pathLst>
              <a:path w="788035" h="1114425">
                <a:moveTo>
                  <a:pt x="773056" y="0"/>
                </a:moveTo>
                <a:lnTo>
                  <a:pt x="0" y="40458"/>
                </a:lnTo>
                <a:lnTo>
                  <a:pt x="0" y="1114334"/>
                </a:lnTo>
                <a:lnTo>
                  <a:pt x="386303" y="1072146"/>
                </a:lnTo>
                <a:lnTo>
                  <a:pt x="316605" y="564794"/>
                </a:lnTo>
                <a:lnTo>
                  <a:pt x="787928" y="525221"/>
                </a:lnTo>
                <a:lnTo>
                  <a:pt x="773056" y="0"/>
                </a:lnTo>
                <a:close/>
              </a:path>
            </a:pathLst>
          </a:custGeom>
          <a:solidFill>
            <a:srgbClr val="284A5F"/>
          </a:solidFill>
        </p:spPr>
        <p:txBody>
          <a:bodyPr wrap="square" lIns="0" tIns="0" rIns="0" bIns="0" rtlCol="0"/>
          <a:lstStyle/>
          <a:p>
            <a:endParaRPr/>
          </a:p>
        </p:txBody>
      </p:sp>
      <p:grpSp>
        <p:nvGrpSpPr>
          <p:cNvPr id="109" name="object 109"/>
          <p:cNvGrpSpPr/>
          <p:nvPr/>
        </p:nvGrpSpPr>
        <p:grpSpPr>
          <a:xfrm>
            <a:off x="-8509" y="5670527"/>
            <a:ext cx="3323590" cy="567690"/>
            <a:chOff x="-8509" y="5670527"/>
            <a:chExt cx="3323590" cy="567690"/>
          </a:xfrm>
        </p:grpSpPr>
        <p:sp>
          <p:nvSpPr>
            <p:cNvPr id="110" name="object 110"/>
            <p:cNvSpPr/>
            <p:nvPr/>
          </p:nvSpPr>
          <p:spPr>
            <a:xfrm>
              <a:off x="0" y="5679036"/>
              <a:ext cx="377190" cy="492759"/>
            </a:xfrm>
            <a:custGeom>
              <a:avLst/>
              <a:gdLst/>
              <a:ahLst/>
              <a:cxnLst/>
              <a:rect l="l" t="t" r="r" b="b"/>
              <a:pathLst>
                <a:path w="377190" h="492760">
                  <a:moveTo>
                    <a:pt x="257103" y="0"/>
                  </a:moveTo>
                  <a:lnTo>
                    <a:pt x="0" y="341338"/>
                  </a:lnTo>
                  <a:lnTo>
                    <a:pt x="0" y="492301"/>
                  </a:lnTo>
                  <a:lnTo>
                    <a:pt x="377131" y="481622"/>
                  </a:lnTo>
                  <a:lnTo>
                    <a:pt x="257103" y="0"/>
                  </a:lnTo>
                  <a:close/>
                </a:path>
              </a:pathLst>
            </a:custGeom>
            <a:solidFill>
              <a:srgbClr val="47C5F2"/>
            </a:solidFill>
          </p:spPr>
          <p:txBody>
            <a:bodyPr wrap="square" lIns="0" tIns="0" rIns="0" bIns="0" rtlCol="0"/>
            <a:lstStyle/>
            <a:p>
              <a:endParaRPr/>
            </a:p>
          </p:txBody>
        </p:sp>
        <p:sp>
          <p:nvSpPr>
            <p:cNvPr id="111" name="object 111"/>
            <p:cNvSpPr/>
            <p:nvPr/>
          </p:nvSpPr>
          <p:spPr>
            <a:xfrm>
              <a:off x="0" y="5679036"/>
              <a:ext cx="377190" cy="492759"/>
            </a:xfrm>
            <a:custGeom>
              <a:avLst/>
              <a:gdLst/>
              <a:ahLst/>
              <a:cxnLst/>
              <a:rect l="l" t="t" r="r" b="b"/>
              <a:pathLst>
                <a:path w="377190" h="492760">
                  <a:moveTo>
                    <a:pt x="0" y="341338"/>
                  </a:moveTo>
                  <a:lnTo>
                    <a:pt x="257103" y="0"/>
                  </a:lnTo>
                  <a:lnTo>
                    <a:pt x="377131" y="481622"/>
                  </a:lnTo>
                  <a:lnTo>
                    <a:pt x="0" y="492301"/>
                  </a:lnTo>
                </a:path>
              </a:pathLst>
            </a:custGeom>
            <a:ln w="17018">
              <a:solidFill>
                <a:srgbClr val="47C5F2"/>
              </a:solidFill>
            </a:ln>
          </p:spPr>
          <p:txBody>
            <a:bodyPr wrap="square" lIns="0" tIns="0" rIns="0" bIns="0" rtlCol="0"/>
            <a:lstStyle/>
            <a:p>
              <a:endParaRPr/>
            </a:p>
          </p:txBody>
        </p:sp>
        <p:sp>
          <p:nvSpPr>
            <p:cNvPr id="112" name="object 112"/>
            <p:cNvSpPr/>
            <p:nvPr/>
          </p:nvSpPr>
          <p:spPr>
            <a:xfrm>
              <a:off x="377135" y="5708011"/>
              <a:ext cx="520065" cy="480695"/>
            </a:xfrm>
            <a:custGeom>
              <a:avLst/>
              <a:gdLst/>
              <a:ahLst/>
              <a:cxnLst/>
              <a:rect l="l" t="t" r="r" b="b"/>
              <a:pathLst>
                <a:path w="520065" h="480695">
                  <a:moveTo>
                    <a:pt x="353212" y="0"/>
                  </a:moveTo>
                  <a:lnTo>
                    <a:pt x="0" y="452640"/>
                  </a:lnTo>
                  <a:lnTo>
                    <a:pt x="520052" y="480479"/>
                  </a:lnTo>
                  <a:lnTo>
                    <a:pt x="353212" y="0"/>
                  </a:lnTo>
                  <a:close/>
                </a:path>
              </a:pathLst>
            </a:custGeom>
            <a:solidFill>
              <a:srgbClr val="C51E20"/>
            </a:solidFill>
          </p:spPr>
          <p:txBody>
            <a:bodyPr wrap="square" lIns="0" tIns="0" rIns="0" bIns="0" rtlCol="0"/>
            <a:lstStyle/>
            <a:p>
              <a:endParaRPr/>
            </a:p>
          </p:txBody>
        </p:sp>
        <p:sp>
          <p:nvSpPr>
            <p:cNvPr id="113" name="object 113"/>
            <p:cNvSpPr/>
            <p:nvPr/>
          </p:nvSpPr>
          <p:spPr>
            <a:xfrm>
              <a:off x="377135" y="5708011"/>
              <a:ext cx="520065" cy="480695"/>
            </a:xfrm>
            <a:custGeom>
              <a:avLst/>
              <a:gdLst/>
              <a:ahLst/>
              <a:cxnLst/>
              <a:rect l="l" t="t" r="r" b="b"/>
              <a:pathLst>
                <a:path w="520065" h="480695">
                  <a:moveTo>
                    <a:pt x="0" y="452640"/>
                  </a:moveTo>
                  <a:lnTo>
                    <a:pt x="353212" y="0"/>
                  </a:lnTo>
                  <a:lnTo>
                    <a:pt x="520052" y="480479"/>
                  </a:lnTo>
                  <a:lnTo>
                    <a:pt x="0" y="452640"/>
                  </a:lnTo>
                  <a:close/>
                </a:path>
              </a:pathLst>
            </a:custGeom>
            <a:ln w="17018">
              <a:solidFill>
                <a:srgbClr val="C51E20"/>
              </a:solidFill>
            </a:ln>
          </p:spPr>
          <p:txBody>
            <a:bodyPr wrap="square" lIns="0" tIns="0" rIns="0" bIns="0" rtlCol="0"/>
            <a:lstStyle/>
            <a:p>
              <a:endParaRPr/>
            </a:p>
          </p:txBody>
        </p:sp>
        <p:sp>
          <p:nvSpPr>
            <p:cNvPr id="114" name="object 114"/>
            <p:cNvSpPr/>
            <p:nvPr/>
          </p:nvSpPr>
          <p:spPr>
            <a:xfrm>
              <a:off x="897182" y="5692363"/>
              <a:ext cx="488315" cy="522605"/>
            </a:xfrm>
            <a:custGeom>
              <a:avLst/>
              <a:gdLst/>
              <a:ahLst/>
              <a:cxnLst/>
              <a:rect l="l" t="t" r="r" b="b"/>
              <a:pathLst>
                <a:path w="488315" h="522604">
                  <a:moveTo>
                    <a:pt x="386041" y="0"/>
                  </a:moveTo>
                  <a:lnTo>
                    <a:pt x="0" y="496125"/>
                  </a:lnTo>
                  <a:lnTo>
                    <a:pt x="42532" y="494931"/>
                  </a:lnTo>
                  <a:lnTo>
                    <a:pt x="488061" y="522020"/>
                  </a:lnTo>
                  <a:lnTo>
                    <a:pt x="386041" y="0"/>
                  </a:lnTo>
                  <a:close/>
                </a:path>
              </a:pathLst>
            </a:custGeom>
            <a:solidFill>
              <a:srgbClr val="284A5F"/>
            </a:solidFill>
          </p:spPr>
          <p:txBody>
            <a:bodyPr wrap="square" lIns="0" tIns="0" rIns="0" bIns="0" rtlCol="0"/>
            <a:lstStyle/>
            <a:p>
              <a:endParaRPr/>
            </a:p>
          </p:txBody>
        </p:sp>
        <p:sp>
          <p:nvSpPr>
            <p:cNvPr id="115" name="object 115"/>
            <p:cNvSpPr/>
            <p:nvPr/>
          </p:nvSpPr>
          <p:spPr>
            <a:xfrm>
              <a:off x="1385244" y="5680325"/>
              <a:ext cx="542290" cy="534670"/>
            </a:xfrm>
            <a:custGeom>
              <a:avLst/>
              <a:gdLst/>
              <a:ahLst/>
              <a:cxnLst/>
              <a:rect l="l" t="t" r="r" b="b"/>
              <a:pathLst>
                <a:path w="542289" h="534670">
                  <a:moveTo>
                    <a:pt x="323253" y="0"/>
                  </a:moveTo>
                  <a:lnTo>
                    <a:pt x="0" y="534073"/>
                  </a:lnTo>
                  <a:lnTo>
                    <a:pt x="542226" y="518718"/>
                  </a:lnTo>
                  <a:lnTo>
                    <a:pt x="323253" y="0"/>
                  </a:lnTo>
                  <a:close/>
                </a:path>
              </a:pathLst>
            </a:custGeom>
            <a:solidFill>
              <a:srgbClr val="EFC91B"/>
            </a:solidFill>
          </p:spPr>
          <p:txBody>
            <a:bodyPr wrap="square" lIns="0" tIns="0" rIns="0" bIns="0" rtlCol="0"/>
            <a:lstStyle/>
            <a:p>
              <a:endParaRPr/>
            </a:p>
          </p:txBody>
        </p:sp>
        <p:sp>
          <p:nvSpPr>
            <p:cNvPr id="116" name="object 116"/>
            <p:cNvSpPr/>
            <p:nvPr/>
          </p:nvSpPr>
          <p:spPr>
            <a:xfrm>
              <a:off x="1385244" y="5680325"/>
              <a:ext cx="542290" cy="534670"/>
            </a:xfrm>
            <a:custGeom>
              <a:avLst/>
              <a:gdLst/>
              <a:ahLst/>
              <a:cxnLst/>
              <a:rect l="l" t="t" r="r" b="b"/>
              <a:pathLst>
                <a:path w="542289" h="534670">
                  <a:moveTo>
                    <a:pt x="0" y="534073"/>
                  </a:moveTo>
                  <a:lnTo>
                    <a:pt x="323253" y="0"/>
                  </a:lnTo>
                  <a:lnTo>
                    <a:pt x="542226" y="518718"/>
                  </a:lnTo>
                  <a:lnTo>
                    <a:pt x="0" y="534073"/>
                  </a:lnTo>
                  <a:close/>
                </a:path>
              </a:pathLst>
            </a:custGeom>
            <a:ln w="17018">
              <a:solidFill>
                <a:srgbClr val="EFC91B"/>
              </a:solidFill>
            </a:ln>
          </p:spPr>
          <p:txBody>
            <a:bodyPr wrap="square" lIns="0" tIns="0" rIns="0" bIns="0" rtlCol="0"/>
            <a:lstStyle/>
            <a:p>
              <a:endParaRPr/>
            </a:p>
          </p:txBody>
        </p:sp>
        <p:sp>
          <p:nvSpPr>
            <p:cNvPr id="117" name="object 117"/>
            <p:cNvSpPr/>
            <p:nvPr/>
          </p:nvSpPr>
          <p:spPr>
            <a:xfrm>
              <a:off x="1961504" y="5725168"/>
              <a:ext cx="494665" cy="504825"/>
            </a:xfrm>
            <a:custGeom>
              <a:avLst/>
              <a:gdLst/>
              <a:ahLst/>
              <a:cxnLst/>
              <a:rect l="l" t="t" r="r" b="b"/>
              <a:pathLst>
                <a:path w="494664" h="504825">
                  <a:moveTo>
                    <a:pt x="339966" y="0"/>
                  </a:moveTo>
                  <a:lnTo>
                    <a:pt x="0" y="472909"/>
                  </a:lnTo>
                  <a:lnTo>
                    <a:pt x="494614" y="504329"/>
                  </a:lnTo>
                  <a:lnTo>
                    <a:pt x="339966" y="0"/>
                  </a:lnTo>
                  <a:close/>
                </a:path>
              </a:pathLst>
            </a:custGeom>
            <a:solidFill>
              <a:srgbClr val="C51E20"/>
            </a:solidFill>
          </p:spPr>
          <p:txBody>
            <a:bodyPr wrap="square" lIns="0" tIns="0" rIns="0" bIns="0" rtlCol="0"/>
            <a:lstStyle/>
            <a:p>
              <a:endParaRPr/>
            </a:p>
          </p:txBody>
        </p:sp>
        <p:sp>
          <p:nvSpPr>
            <p:cNvPr id="118" name="object 118"/>
            <p:cNvSpPr/>
            <p:nvPr/>
          </p:nvSpPr>
          <p:spPr>
            <a:xfrm>
              <a:off x="1961504" y="5725168"/>
              <a:ext cx="494665" cy="504825"/>
            </a:xfrm>
            <a:custGeom>
              <a:avLst/>
              <a:gdLst/>
              <a:ahLst/>
              <a:cxnLst/>
              <a:rect l="l" t="t" r="r" b="b"/>
              <a:pathLst>
                <a:path w="494664" h="504825">
                  <a:moveTo>
                    <a:pt x="0" y="472909"/>
                  </a:moveTo>
                  <a:lnTo>
                    <a:pt x="339966" y="0"/>
                  </a:lnTo>
                  <a:lnTo>
                    <a:pt x="494614" y="504329"/>
                  </a:lnTo>
                  <a:lnTo>
                    <a:pt x="0" y="472909"/>
                  </a:lnTo>
                  <a:close/>
                </a:path>
              </a:pathLst>
            </a:custGeom>
            <a:ln w="17018">
              <a:solidFill>
                <a:srgbClr val="C51E20"/>
              </a:solidFill>
            </a:ln>
          </p:spPr>
          <p:txBody>
            <a:bodyPr wrap="square" lIns="0" tIns="0" rIns="0" bIns="0" rtlCol="0"/>
            <a:lstStyle/>
            <a:p>
              <a:endParaRPr/>
            </a:p>
          </p:txBody>
        </p:sp>
        <p:sp>
          <p:nvSpPr>
            <p:cNvPr id="119" name="object 119"/>
            <p:cNvSpPr/>
            <p:nvPr/>
          </p:nvSpPr>
          <p:spPr>
            <a:xfrm>
              <a:off x="2456116" y="5739331"/>
              <a:ext cx="850265" cy="490220"/>
            </a:xfrm>
            <a:custGeom>
              <a:avLst/>
              <a:gdLst/>
              <a:ahLst/>
              <a:cxnLst/>
              <a:rect l="l" t="t" r="r" b="b"/>
              <a:pathLst>
                <a:path w="850264" h="490220">
                  <a:moveTo>
                    <a:pt x="675614" y="0"/>
                  </a:moveTo>
                  <a:lnTo>
                    <a:pt x="493318" y="476186"/>
                  </a:lnTo>
                  <a:lnTo>
                    <a:pt x="353288" y="40322"/>
                  </a:lnTo>
                  <a:lnTo>
                    <a:pt x="0" y="490156"/>
                  </a:lnTo>
                  <a:lnTo>
                    <a:pt x="850239" y="466077"/>
                  </a:lnTo>
                  <a:lnTo>
                    <a:pt x="675614" y="0"/>
                  </a:lnTo>
                  <a:close/>
                </a:path>
              </a:pathLst>
            </a:custGeom>
            <a:solidFill>
              <a:srgbClr val="C51E20"/>
            </a:solidFill>
          </p:spPr>
          <p:txBody>
            <a:bodyPr wrap="square" lIns="0" tIns="0" rIns="0" bIns="0" rtlCol="0"/>
            <a:lstStyle/>
            <a:p>
              <a:endParaRPr/>
            </a:p>
          </p:txBody>
        </p:sp>
        <p:sp>
          <p:nvSpPr>
            <p:cNvPr id="120" name="object 120"/>
            <p:cNvSpPr/>
            <p:nvPr/>
          </p:nvSpPr>
          <p:spPr>
            <a:xfrm>
              <a:off x="2456116" y="5739331"/>
              <a:ext cx="850265" cy="490220"/>
            </a:xfrm>
            <a:custGeom>
              <a:avLst/>
              <a:gdLst/>
              <a:ahLst/>
              <a:cxnLst/>
              <a:rect l="l" t="t" r="r" b="b"/>
              <a:pathLst>
                <a:path w="850264" h="490220">
                  <a:moveTo>
                    <a:pt x="0" y="490156"/>
                  </a:moveTo>
                  <a:lnTo>
                    <a:pt x="36487" y="443712"/>
                  </a:lnTo>
                  <a:lnTo>
                    <a:pt x="353288" y="40322"/>
                  </a:lnTo>
                  <a:lnTo>
                    <a:pt x="493318" y="476186"/>
                  </a:lnTo>
                  <a:lnTo>
                    <a:pt x="675614" y="0"/>
                  </a:lnTo>
                  <a:lnTo>
                    <a:pt x="850239" y="466077"/>
                  </a:lnTo>
                  <a:lnTo>
                    <a:pt x="0" y="490156"/>
                  </a:lnTo>
                  <a:close/>
                </a:path>
              </a:pathLst>
            </a:custGeom>
            <a:ln w="17018">
              <a:solidFill>
                <a:srgbClr val="C51E20"/>
              </a:solidFill>
            </a:ln>
          </p:spPr>
          <p:txBody>
            <a:bodyPr wrap="square" lIns="0" tIns="0" rIns="0" bIns="0" rtlCol="0"/>
            <a:lstStyle/>
            <a:p>
              <a:endParaRPr/>
            </a:p>
          </p:txBody>
        </p:sp>
      </p:grpSp>
      <p:grpSp>
        <p:nvGrpSpPr>
          <p:cNvPr id="121" name="object 121"/>
          <p:cNvGrpSpPr/>
          <p:nvPr/>
        </p:nvGrpSpPr>
        <p:grpSpPr>
          <a:xfrm>
            <a:off x="-8508" y="6158748"/>
            <a:ext cx="2119630" cy="553085"/>
            <a:chOff x="-8508" y="6158748"/>
            <a:chExt cx="2119630" cy="553085"/>
          </a:xfrm>
        </p:grpSpPr>
        <p:sp>
          <p:nvSpPr>
            <p:cNvPr id="122" name="object 122"/>
            <p:cNvSpPr/>
            <p:nvPr/>
          </p:nvSpPr>
          <p:spPr>
            <a:xfrm>
              <a:off x="0" y="6397409"/>
              <a:ext cx="145415" cy="278130"/>
            </a:xfrm>
            <a:custGeom>
              <a:avLst/>
              <a:gdLst/>
              <a:ahLst/>
              <a:cxnLst/>
              <a:rect l="l" t="t" r="r" b="b"/>
              <a:pathLst>
                <a:path w="145415" h="278129">
                  <a:moveTo>
                    <a:pt x="0" y="0"/>
                  </a:moveTo>
                  <a:lnTo>
                    <a:pt x="0" y="274044"/>
                  </a:lnTo>
                  <a:lnTo>
                    <a:pt x="144847" y="277728"/>
                  </a:lnTo>
                  <a:lnTo>
                    <a:pt x="0" y="0"/>
                  </a:lnTo>
                  <a:close/>
                </a:path>
              </a:pathLst>
            </a:custGeom>
            <a:solidFill>
              <a:srgbClr val="C51E20"/>
            </a:solidFill>
          </p:spPr>
          <p:txBody>
            <a:bodyPr wrap="square" lIns="0" tIns="0" rIns="0" bIns="0" rtlCol="0"/>
            <a:lstStyle/>
            <a:p>
              <a:endParaRPr/>
            </a:p>
          </p:txBody>
        </p:sp>
        <p:sp>
          <p:nvSpPr>
            <p:cNvPr id="123" name="object 123"/>
            <p:cNvSpPr/>
            <p:nvPr/>
          </p:nvSpPr>
          <p:spPr>
            <a:xfrm>
              <a:off x="0" y="6397409"/>
              <a:ext cx="145415" cy="278130"/>
            </a:xfrm>
            <a:custGeom>
              <a:avLst/>
              <a:gdLst/>
              <a:ahLst/>
              <a:cxnLst/>
              <a:rect l="l" t="t" r="r" b="b"/>
              <a:pathLst>
                <a:path w="145415" h="278129">
                  <a:moveTo>
                    <a:pt x="0" y="0"/>
                  </a:moveTo>
                  <a:lnTo>
                    <a:pt x="144847" y="277728"/>
                  </a:lnTo>
                  <a:lnTo>
                    <a:pt x="0" y="274044"/>
                  </a:lnTo>
                </a:path>
              </a:pathLst>
            </a:custGeom>
            <a:ln w="17018">
              <a:solidFill>
                <a:srgbClr val="C51E20"/>
              </a:solidFill>
            </a:ln>
          </p:spPr>
          <p:txBody>
            <a:bodyPr wrap="square" lIns="0" tIns="0" rIns="0" bIns="0" rtlCol="0"/>
            <a:lstStyle/>
            <a:p>
              <a:endParaRPr/>
            </a:p>
          </p:txBody>
        </p:sp>
        <p:sp>
          <p:nvSpPr>
            <p:cNvPr id="124" name="object 124"/>
            <p:cNvSpPr/>
            <p:nvPr/>
          </p:nvSpPr>
          <p:spPr>
            <a:xfrm>
              <a:off x="144842" y="6167257"/>
              <a:ext cx="614045" cy="535940"/>
            </a:xfrm>
            <a:custGeom>
              <a:avLst/>
              <a:gdLst/>
              <a:ahLst/>
              <a:cxnLst/>
              <a:rect l="l" t="t" r="r" b="b"/>
              <a:pathLst>
                <a:path w="614045" h="535940">
                  <a:moveTo>
                    <a:pt x="355917" y="0"/>
                  </a:moveTo>
                  <a:lnTo>
                    <a:pt x="0" y="507873"/>
                  </a:lnTo>
                  <a:lnTo>
                    <a:pt x="613689" y="535901"/>
                  </a:lnTo>
                  <a:lnTo>
                    <a:pt x="355917" y="0"/>
                  </a:lnTo>
                  <a:close/>
                </a:path>
              </a:pathLst>
            </a:custGeom>
            <a:solidFill>
              <a:srgbClr val="EFC91B"/>
            </a:solidFill>
          </p:spPr>
          <p:txBody>
            <a:bodyPr wrap="square" lIns="0" tIns="0" rIns="0" bIns="0" rtlCol="0"/>
            <a:lstStyle/>
            <a:p>
              <a:endParaRPr/>
            </a:p>
          </p:txBody>
        </p:sp>
        <p:sp>
          <p:nvSpPr>
            <p:cNvPr id="125" name="object 125"/>
            <p:cNvSpPr/>
            <p:nvPr/>
          </p:nvSpPr>
          <p:spPr>
            <a:xfrm>
              <a:off x="144842" y="6167257"/>
              <a:ext cx="614045" cy="535940"/>
            </a:xfrm>
            <a:custGeom>
              <a:avLst/>
              <a:gdLst/>
              <a:ahLst/>
              <a:cxnLst/>
              <a:rect l="l" t="t" r="r" b="b"/>
              <a:pathLst>
                <a:path w="614045" h="535940">
                  <a:moveTo>
                    <a:pt x="0" y="507873"/>
                  </a:moveTo>
                  <a:lnTo>
                    <a:pt x="355917" y="0"/>
                  </a:lnTo>
                  <a:lnTo>
                    <a:pt x="613689" y="535901"/>
                  </a:lnTo>
                  <a:lnTo>
                    <a:pt x="0" y="507873"/>
                  </a:lnTo>
                  <a:close/>
                </a:path>
              </a:pathLst>
            </a:custGeom>
            <a:ln w="17018">
              <a:solidFill>
                <a:srgbClr val="EFC91B"/>
              </a:solidFill>
            </a:ln>
          </p:spPr>
          <p:txBody>
            <a:bodyPr wrap="square" lIns="0" tIns="0" rIns="0" bIns="0" rtlCol="0"/>
            <a:lstStyle/>
            <a:p>
              <a:endParaRPr/>
            </a:p>
          </p:txBody>
        </p:sp>
        <p:sp>
          <p:nvSpPr>
            <p:cNvPr id="126" name="object 126"/>
            <p:cNvSpPr/>
            <p:nvPr/>
          </p:nvSpPr>
          <p:spPr>
            <a:xfrm>
              <a:off x="792548" y="6219996"/>
              <a:ext cx="606425" cy="482600"/>
            </a:xfrm>
            <a:custGeom>
              <a:avLst/>
              <a:gdLst/>
              <a:ahLst/>
              <a:cxnLst/>
              <a:rect l="l" t="t" r="r" b="b"/>
              <a:pathLst>
                <a:path w="606425" h="482600">
                  <a:moveTo>
                    <a:pt x="394957" y="0"/>
                  </a:moveTo>
                  <a:lnTo>
                    <a:pt x="0" y="482206"/>
                  </a:lnTo>
                  <a:lnTo>
                    <a:pt x="606031" y="465048"/>
                  </a:lnTo>
                  <a:lnTo>
                    <a:pt x="394957" y="0"/>
                  </a:lnTo>
                  <a:close/>
                </a:path>
              </a:pathLst>
            </a:custGeom>
            <a:solidFill>
              <a:srgbClr val="C51E20"/>
            </a:solidFill>
          </p:spPr>
          <p:txBody>
            <a:bodyPr wrap="square" lIns="0" tIns="0" rIns="0" bIns="0" rtlCol="0"/>
            <a:lstStyle/>
            <a:p>
              <a:endParaRPr/>
            </a:p>
          </p:txBody>
        </p:sp>
        <p:sp>
          <p:nvSpPr>
            <p:cNvPr id="127" name="object 127"/>
            <p:cNvSpPr/>
            <p:nvPr/>
          </p:nvSpPr>
          <p:spPr>
            <a:xfrm>
              <a:off x="792548" y="6219996"/>
              <a:ext cx="606425" cy="482600"/>
            </a:xfrm>
            <a:custGeom>
              <a:avLst/>
              <a:gdLst/>
              <a:ahLst/>
              <a:cxnLst/>
              <a:rect l="l" t="t" r="r" b="b"/>
              <a:pathLst>
                <a:path w="606425" h="482600">
                  <a:moveTo>
                    <a:pt x="0" y="482206"/>
                  </a:moveTo>
                  <a:lnTo>
                    <a:pt x="394957" y="0"/>
                  </a:lnTo>
                  <a:lnTo>
                    <a:pt x="606031" y="465048"/>
                  </a:lnTo>
                  <a:lnTo>
                    <a:pt x="0" y="482206"/>
                  </a:lnTo>
                  <a:close/>
                </a:path>
              </a:pathLst>
            </a:custGeom>
            <a:ln w="17018">
              <a:solidFill>
                <a:srgbClr val="C51E20"/>
              </a:solidFill>
            </a:ln>
          </p:spPr>
          <p:txBody>
            <a:bodyPr wrap="square" lIns="0" tIns="0" rIns="0" bIns="0" rtlCol="0"/>
            <a:lstStyle/>
            <a:p>
              <a:endParaRPr/>
            </a:p>
          </p:txBody>
        </p:sp>
        <p:sp>
          <p:nvSpPr>
            <p:cNvPr id="128" name="object 128"/>
            <p:cNvSpPr/>
            <p:nvPr/>
          </p:nvSpPr>
          <p:spPr>
            <a:xfrm>
              <a:off x="1398573" y="6247549"/>
              <a:ext cx="704215" cy="437515"/>
            </a:xfrm>
            <a:custGeom>
              <a:avLst/>
              <a:gdLst/>
              <a:ahLst/>
              <a:cxnLst/>
              <a:rect l="l" t="t" r="r" b="b"/>
              <a:pathLst>
                <a:path w="704214" h="437515">
                  <a:moveTo>
                    <a:pt x="419608" y="0"/>
                  </a:moveTo>
                  <a:lnTo>
                    <a:pt x="0" y="437502"/>
                  </a:lnTo>
                  <a:lnTo>
                    <a:pt x="703834" y="417576"/>
                  </a:lnTo>
                  <a:lnTo>
                    <a:pt x="419608" y="0"/>
                  </a:lnTo>
                  <a:close/>
                </a:path>
              </a:pathLst>
            </a:custGeom>
            <a:solidFill>
              <a:srgbClr val="C51E20"/>
            </a:solidFill>
          </p:spPr>
          <p:txBody>
            <a:bodyPr wrap="square" lIns="0" tIns="0" rIns="0" bIns="0" rtlCol="0"/>
            <a:lstStyle/>
            <a:p>
              <a:endParaRPr/>
            </a:p>
          </p:txBody>
        </p:sp>
        <p:sp>
          <p:nvSpPr>
            <p:cNvPr id="129" name="object 129"/>
            <p:cNvSpPr/>
            <p:nvPr/>
          </p:nvSpPr>
          <p:spPr>
            <a:xfrm>
              <a:off x="1398573" y="6247549"/>
              <a:ext cx="704215" cy="437515"/>
            </a:xfrm>
            <a:custGeom>
              <a:avLst/>
              <a:gdLst/>
              <a:ahLst/>
              <a:cxnLst/>
              <a:rect l="l" t="t" r="r" b="b"/>
              <a:pathLst>
                <a:path w="704214" h="437515">
                  <a:moveTo>
                    <a:pt x="0" y="437502"/>
                  </a:moveTo>
                  <a:lnTo>
                    <a:pt x="419608" y="0"/>
                  </a:lnTo>
                  <a:lnTo>
                    <a:pt x="703834" y="417576"/>
                  </a:lnTo>
                  <a:lnTo>
                    <a:pt x="0" y="437502"/>
                  </a:lnTo>
                  <a:close/>
                </a:path>
              </a:pathLst>
            </a:custGeom>
            <a:ln w="17018">
              <a:solidFill>
                <a:srgbClr val="C51E20"/>
              </a:solidFill>
            </a:ln>
          </p:spPr>
          <p:txBody>
            <a:bodyPr wrap="square" lIns="0" tIns="0" rIns="0" bIns="0" rtlCol="0"/>
            <a:lstStyle/>
            <a:p>
              <a:endParaRPr/>
            </a:p>
          </p:txBody>
        </p:sp>
      </p:grpSp>
      <p:sp>
        <p:nvSpPr>
          <p:cNvPr id="130" name="object 130"/>
          <p:cNvSpPr/>
          <p:nvPr/>
        </p:nvSpPr>
        <p:spPr>
          <a:xfrm>
            <a:off x="2161946" y="6211061"/>
            <a:ext cx="1122045" cy="491490"/>
          </a:xfrm>
          <a:custGeom>
            <a:avLst/>
            <a:gdLst/>
            <a:ahLst/>
            <a:cxnLst/>
            <a:rect l="l" t="t" r="r" b="b"/>
            <a:pathLst>
              <a:path w="1122045" h="491490">
                <a:moveTo>
                  <a:pt x="629412" y="434555"/>
                </a:moveTo>
                <a:lnTo>
                  <a:pt x="362216" y="16510"/>
                </a:lnTo>
                <a:lnTo>
                  <a:pt x="0" y="452374"/>
                </a:lnTo>
                <a:lnTo>
                  <a:pt x="629412" y="434555"/>
                </a:lnTo>
                <a:close/>
              </a:path>
              <a:path w="1122045" h="491490">
                <a:moveTo>
                  <a:pt x="1121498" y="477380"/>
                </a:moveTo>
                <a:lnTo>
                  <a:pt x="944841" y="0"/>
                </a:lnTo>
                <a:lnTo>
                  <a:pt x="670661" y="387997"/>
                </a:lnTo>
                <a:lnTo>
                  <a:pt x="631024" y="491261"/>
                </a:lnTo>
                <a:lnTo>
                  <a:pt x="1121498" y="477380"/>
                </a:lnTo>
                <a:close/>
              </a:path>
            </a:pathLst>
          </a:custGeom>
          <a:solidFill>
            <a:srgbClr val="284A5F"/>
          </a:solidFill>
        </p:spPr>
        <p:txBody>
          <a:bodyPr wrap="square" lIns="0" tIns="0" rIns="0" bIns="0" rtlCol="0"/>
          <a:lstStyle/>
          <a:p>
            <a:endParaRPr/>
          </a:p>
        </p:txBody>
      </p:sp>
      <p:grpSp>
        <p:nvGrpSpPr>
          <p:cNvPr id="131" name="object 131"/>
          <p:cNvGrpSpPr/>
          <p:nvPr/>
        </p:nvGrpSpPr>
        <p:grpSpPr>
          <a:xfrm>
            <a:off x="144842" y="6616930"/>
            <a:ext cx="3101975" cy="617220"/>
            <a:chOff x="144842" y="6616930"/>
            <a:chExt cx="3101975" cy="617220"/>
          </a:xfrm>
        </p:grpSpPr>
        <p:sp>
          <p:nvSpPr>
            <p:cNvPr id="132" name="object 132"/>
            <p:cNvSpPr/>
            <p:nvPr/>
          </p:nvSpPr>
          <p:spPr>
            <a:xfrm>
              <a:off x="144842" y="6675130"/>
              <a:ext cx="628650" cy="558800"/>
            </a:xfrm>
            <a:custGeom>
              <a:avLst/>
              <a:gdLst/>
              <a:ahLst/>
              <a:cxnLst/>
              <a:rect l="l" t="t" r="r" b="b"/>
              <a:pathLst>
                <a:path w="628650" h="558800">
                  <a:moveTo>
                    <a:pt x="0" y="0"/>
                  </a:moveTo>
                  <a:lnTo>
                    <a:pt x="15811" y="558546"/>
                  </a:lnTo>
                  <a:lnTo>
                    <a:pt x="628218" y="541223"/>
                  </a:lnTo>
                  <a:lnTo>
                    <a:pt x="613689" y="28028"/>
                  </a:lnTo>
                  <a:lnTo>
                    <a:pt x="0" y="0"/>
                  </a:lnTo>
                  <a:close/>
                </a:path>
              </a:pathLst>
            </a:custGeom>
            <a:solidFill>
              <a:srgbClr val="72BF44"/>
            </a:solidFill>
          </p:spPr>
          <p:txBody>
            <a:bodyPr wrap="square" lIns="0" tIns="0" rIns="0" bIns="0" rtlCol="0"/>
            <a:lstStyle/>
            <a:p>
              <a:endParaRPr/>
            </a:p>
          </p:txBody>
        </p:sp>
        <p:sp>
          <p:nvSpPr>
            <p:cNvPr id="133" name="object 133"/>
            <p:cNvSpPr/>
            <p:nvPr/>
          </p:nvSpPr>
          <p:spPr>
            <a:xfrm>
              <a:off x="758529" y="6685057"/>
              <a:ext cx="654685" cy="531495"/>
            </a:xfrm>
            <a:custGeom>
              <a:avLst/>
              <a:gdLst/>
              <a:ahLst/>
              <a:cxnLst/>
              <a:rect l="l" t="t" r="r" b="b"/>
              <a:pathLst>
                <a:path w="654685" h="531495">
                  <a:moveTo>
                    <a:pt x="640041" y="0"/>
                  </a:moveTo>
                  <a:lnTo>
                    <a:pt x="0" y="18110"/>
                  </a:lnTo>
                  <a:lnTo>
                    <a:pt x="14528" y="531291"/>
                  </a:lnTo>
                  <a:lnTo>
                    <a:pt x="654558" y="513168"/>
                  </a:lnTo>
                  <a:lnTo>
                    <a:pt x="640041" y="0"/>
                  </a:lnTo>
                  <a:close/>
                </a:path>
              </a:pathLst>
            </a:custGeom>
            <a:solidFill>
              <a:srgbClr val="284A5F"/>
            </a:solidFill>
          </p:spPr>
          <p:txBody>
            <a:bodyPr wrap="square" lIns="0" tIns="0" rIns="0" bIns="0" rtlCol="0"/>
            <a:lstStyle/>
            <a:p>
              <a:endParaRPr/>
            </a:p>
          </p:txBody>
        </p:sp>
        <p:sp>
          <p:nvSpPr>
            <p:cNvPr id="134" name="object 134"/>
            <p:cNvSpPr/>
            <p:nvPr/>
          </p:nvSpPr>
          <p:spPr>
            <a:xfrm>
              <a:off x="1398573" y="6663423"/>
              <a:ext cx="763905" cy="537845"/>
            </a:xfrm>
            <a:custGeom>
              <a:avLst/>
              <a:gdLst/>
              <a:ahLst/>
              <a:cxnLst/>
              <a:rect l="l" t="t" r="r" b="b"/>
              <a:pathLst>
                <a:path w="763905" h="537845">
                  <a:moveTo>
                    <a:pt x="763371" y="0"/>
                  </a:moveTo>
                  <a:lnTo>
                    <a:pt x="0" y="21628"/>
                  </a:lnTo>
                  <a:lnTo>
                    <a:pt x="14528" y="534784"/>
                  </a:lnTo>
                  <a:lnTo>
                    <a:pt x="719010" y="537540"/>
                  </a:lnTo>
                  <a:lnTo>
                    <a:pt x="763371" y="0"/>
                  </a:lnTo>
                  <a:close/>
                </a:path>
              </a:pathLst>
            </a:custGeom>
            <a:solidFill>
              <a:srgbClr val="FAAC6D"/>
            </a:solidFill>
          </p:spPr>
          <p:txBody>
            <a:bodyPr wrap="square" lIns="0" tIns="0" rIns="0" bIns="0" rtlCol="0"/>
            <a:lstStyle/>
            <a:p>
              <a:endParaRPr/>
            </a:p>
          </p:txBody>
        </p:sp>
        <p:sp>
          <p:nvSpPr>
            <p:cNvPr id="135" name="object 135"/>
            <p:cNvSpPr/>
            <p:nvPr/>
          </p:nvSpPr>
          <p:spPr>
            <a:xfrm>
              <a:off x="1398573" y="6663423"/>
              <a:ext cx="763905" cy="537845"/>
            </a:xfrm>
            <a:custGeom>
              <a:avLst/>
              <a:gdLst/>
              <a:ahLst/>
              <a:cxnLst/>
              <a:rect l="l" t="t" r="r" b="b"/>
              <a:pathLst>
                <a:path w="763905" h="537845">
                  <a:moveTo>
                    <a:pt x="0" y="21628"/>
                  </a:moveTo>
                  <a:lnTo>
                    <a:pt x="65913" y="19761"/>
                  </a:lnTo>
                  <a:lnTo>
                    <a:pt x="763371" y="0"/>
                  </a:lnTo>
                  <a:lnTo>
                    <a:pt x="719010" y="537540"/>
                  </a:lnTo>
                  <a:lnTo>
                    <a:pt x="14528" y="534784"/>
                  </a:lnTo>
                  <a:lnTo>
                    <a:pt x="0" y="21628"/>
                  </a:lnTo>
                  <a:close/>
                </a:path>
              </a:pathLst>
            </a:custGeom>
            <a:ln w="17018">
              <a:solidFill>
                <a:srgbClr val="FAAC6D"/>
              </a:solidFill>
            </a:ln>
          </p:spPr>
          <p:txBody>
            <a:bodyPr wrap="square" lIns="0" tIns="0" rIns="0" bIns="0" rtlCol="0"/>
            <a:lstStyle/>
            <a:p>
              <a:endParaRPr/>
            </a:p>
          </p:txBody>
        </p:sp>
        <p:sp>
          <p:nvSpPr>
            <p:cNvPr id="136" name="object 136"/>
            <p:cNvSpPr/>
            <p:nvPr/>
          </p:nvSpPr>
          <p:spPr>
            <a:xfrm>
              <a:off x="2117577" y="6616930"/>
              <a:ext cx="1129030" cy="584200"/>
            </a:xfrm>
            <a:custGeom>
              <a:avLst/>
              <a:gdLst/>
              <a:ahLst/>
              <a:cxnLst/>
              <a:rect l="l" t="t" r="r" b="b"/>
              <a:pathLst>
                <a:path w="1129030" h="584200">
                  <a:moveTo>
                    <a:pt x="83019" y="0"/>
                  </a:moveTo>
                  <a:lnTo>
                    <a:pt x="0" y="584034"/>
                  </a:lnTo>
                  <a:lnTo>
                    <a:pt x="1128966" y="571944"/>
                  </a:lnTo>
                  <a:lnTo>
                    <a:pt x="1114831" y="72936"/>
                  </a:lnTo>
                  <a:lnTo>
                    <a:pt x="948176" y="68078"/>
                  </a:lnTo>
                  <a:lnTo>
                    <a:pt x="584433" y="53903"/>
                  </a:lnTo>
                  <a:lnTo>
                    <a:pt x="227936" y="31011"/>
                  </a:lnTo>
                  <a:lnTo>
                    <a:pt x="83019" y="0"/>
                  </a:lnTo>
                  <a:close/>
                </a:path>
              </a:pathLst>
            </a:custGeom>
            <a:solidFill>
              <a:srgbClr val="BD7B64"/>
            </a:solidFill>
          </p:spPr>
          <p:txBody>
            <a:bodyPr wrap="square" lIns="0" tIns="0" rIns="0" bIns="0" rtlCol="0"/>
            <a:lstStyle/>
            <a:p>
              <a:endParaRPr/>
            </a:p>
          </p:txBody>
        </p:sp>
      </p:grpSp>
      <p:grpSp>
        <p:nvGrpSpPr>
          <p:cNvPr id="137" name="object 137"/>
          <p:cNvGrpSpPr/>
          <p:nvPr/>
        </p:nvGrpSpPr>
        <p:grpSpPr>
          <a:xfrm>
            <a:off x="-8509" y="8277068"/>
            <a:ext cx="850900" cy="1097280"/>
            <a:chOff x="-8509" y="8277068"/>
            <a:chExt cx="850900" cy="1097280"/>
          </a:xfrm>
        </p:grpSpPr>
        <p:sp>
          <p:nvSpPr>
            <p:cNvPr id="138" name="object 138"/>
            <p:cNvSpPr/>
            <p:nvPr/>
          </p:nvSpPr>
          <p:spPr>
            <a:xfrm>
              <a:off x="0" y="8285577"/>
              <a:ext cx="833755" cy="1080135"/>
            </a:xfrm>
            <a:custGeom>
              <a:avLst/>
              <a:gdLst/>
              <a:ahLst/>
              <a:cxnLst/>
              <a:rect l="l" t="t" r="r" b="b"/>
              <a:pathLst>
                <a:path w="833755" h="1080134">
                  <a:moveTo>
                    <a:pt x="803327" y="0"/>
                  </a:moveTo>
                  <a:lnTo>
                    <a:pt x="0" y="104742"/>
                  </a:lnTo>
                  <a:lnTo>
                    <a:pt x="0" y="1079861"/>
                  </a:lnTo>
                  <a:lnTo>
                    <a:pt x="833603" y="1069200"/>
                  </a:lnTo>
                  <a:lnTo>
                    <a:pt x="803327" y="0"/>
                  </a:lnTo>
                  <a:close/>
                </a:path>
              </a:pathLst>
            </a:custGeom>
            <a:solidFill>
              <a:srgbClr val="C51E20"/>
            </a:solidFill>
          </p:spPr>
          <p:txBody>
            <a:bodyPr wrap="square" lIns="0" tIns="0" rIns="0" bIns="0" rtlCol="0"/>
            <a:lstStyle/>
            <a:p>
              <a:endParaRPr/>
            </a:p>
          </p:txBody>
        </p:sp>
        <p:sp>
          <p:nvSpPr>
            <p:cNvPr id="139" name="object 139"/>
            <p:cNvSpPr/>
            <p:nvPr/>
          </p:nvSpPr>
          <p:spPr>
            <a:xfrm>
              <a:off x="0" y="8285577"/>
              <a:ext cx="833755" cy="1080135"/>
            </a:xfrm>
            <a:custGeom>
              <a:avLst/>
              <a:gdLst/>
              <a:ahLst/>
              <a:cxnLst/>
              <a:rect l="l" t="t" r="r" b="b"/>
              <a:pathLst>
                <a:path w="833755" h="1080134">
                  <a:moveTo>
                    <a:pt x="0" y="104742"/>
                  </a:moveTo>
                  <a:lnTo>
                    <a:pt x="803327" y="0"/>
                  </a:lnTo>
                  <a:lnTo>
                    <a:pt x="833603" y="1069200"/>
                  </a:lnTo>
                  <a:lnTo>
                    <a:pt x="0" y="1079861"/>
                  </a:lnTo>
                </a:path>
              </a:pathLst>
            </a:custGeom>
            <a:ln w="17018">
              <a:solidFill>
                <a:srgbClr val="C51E20"/>
              </a:solidFill>
            </a:ln>
          </p:spPr>
          <p:txBody>
            <a:bodyPr wrap="square" lIns="0" tIns="0" rIns="0" bIns="0" rtlCol="0"/>
            <a:lstStyle/>
            <a:p>
              <a:endParaRPr/>
            </a:p>
          </p:txBody>
        </p:sp>
      </p:grpSp>
      <p:grpSp>
        <p:nvGrpSpPr>
          <p:cNvPr id="140" name="object 140"/>
          <p:cNvGrpSpPr/>
          <p:nvPr/>
        </p:nvGrpSpPr>
        <p:grpSpPr>
          <a:xfrm>
            <a:off x="-8508" y="9511691"/>
            <a:ext cx="558165" cy="555625"/>
            <a:chOff x="-8508" y="9511691"/>
            <a:chExt cx="558165" cy="555625"/>
          </a:xfrm>
        </p:grpSpPr>
        <p:sp>
          <p:nvSpPr>
            <p:cNvPr id="141" name="object 141"/>
            <p:cNvSpPr/>
            <p:nvPr/>
          </p:nvSpPr>
          <p:spPr>
            <a:xfrm>
              <a:off x="0" y="9520200"/>
              <a:ext cx="541020" cy="538480"/>
            </a:xfrm>
            <a:custGeom>
              <a:avLst/>
              <a:gdLst/>
              <a:ahLst/>
              <a:cxnLst/>
              <a:rect l="l" t="t" r="r" b="b"/>
              <a:pathLst>
                <a:path w="541020" h="538479">
                  <a:moveTo>
                    <a:pt x="0" y="0"/>
                  </a:moveTo>
                  <a:lnTo>
                    <a:pt x="0" y="538199"/>
                  </a:lnTo>
                  <a:lnTo>
                    <a:pt x="540663" y="538199"/>
                  </a:lnTo>
                  <a:lnTo>
                    <a:pt x="0" y="0"/>
                  </a:lnTo>
                  <a:close/>
                </a:path>
              </a:pathLst>
            </a:custGeom>
            <a:solidFill>
              <a:srgbClr val="C51E20"/>
            </a:solidFill>
          </p:spPr>
          <p:txBody>
            <a:bodyPr wrap="square" lIns="0" tIns="0" rIns="0" bIns="0" rtlCol="0"/>
            <a:lstStyle/>
            <a:p>
              <a:endParaRPr/>
            </a:p>
          </p:txBody>
        </p:sp>
        <p:sp>
          <p:nvSpPr>
            <p:cNvPr id="142" name="object 142"/>
            <p:cNvSpPr/>
            <p:nvPr/>
          </p:nvSpPr>
          <p:spPr>
            <a:xfrm>
              <a:off x="0" y="9520200"/>
              <a:ext cx="541020" cy="538480"/>
            </a:xfrm>
            <a:custGeom>
              <a:avLst/>
              <a:gdLst/>
              <a:ahLst/>
              <a:cxnLst/>
              <a:rect l="l" t="t" r="r" b="b"/>
              <a:pathLst>
                <a:path w="541020" h="538479">
                  <a:moveTo>
                    <a:pt x="0" y="0"/>
                  </a:moveTo>
                  <a:lnTo>
                    <a:pt x="540663" y="538199"/>
                  </a:lnTo>
                </a:path>
              </a:pathLst>
            </a:custGeom>
            <a:ln w="17018">
              <a:solidFill>
                <a:srgbClr val="C51E20"/>
              </a:solidFill>
            </a:ln>
          </p:spPr>
          <p:txBody>
            <a:bodyPr wrap="square" lIns="0" tIns="0" rIns="0" bIns="0" rtlCol="0"/>
            <a:lstStyle/>
            <a:p>
              <a:endParaRPr/>
            </a:p>
          </p:txBody>
        </p:sp>
      </p:grpSp>
      <p:grpSp>
        <p:nvGrpSpPr>
          <p:cNvPr id="143" name="object 143"/>
          <p:cNvGrpSpPr/>
          <p:nvPr/>
        </p:nvGrpSpPr>
        <p:grpSpPr>
          <a:xfrm>
            <a:off x="773055" y="7174374"/>
            <a:ext cx="2473960" cy="1173480"/>
            <a:chOff x="773055" y="7174374"/>
            <a:chExt cx="2473960" cy="1173480"/>
          </a:xfrm>
        </p:grpSpPr>
        <p:sp>
          <p:nvSpPr>
            <p:cNvPr id="144" name="object 144"/>
            <p:cNvSpPr/>
            <p:nvPr/>
          </p:nvSpPr>
          <p:spPr>
            <a:xfrm>
              <a:off x="773055" y="7193768"/>
              <a:ext cx="426084" cy="1057910"/>
            </a:xfrm>
            <a:custGeom>
              <a:avLst/>
              <a:gdLst/>
              <a:ahLst/>
              <a:cxnLst/>
              <a:rect l="l" t="t" r="r" b="b"/>
              <a:pathLst>
                <a:path w="426084" h="1057909">
                  <a:moveTo>
                    <a:pt x="396265" y="0"/>
                  </a:moveTo>
                  <a:lnTo>
                    <a:pt x="0" y="22580"/>
                  </a:lnTo>
                  <a:lnTo>
                    <a:pt x="29298" y="1057427"/>
                  </a:lnTo>
                  <a:lnTo>
                    <a:pt x="425869" y="1046175"/>
                  </a:lnTo>
                  <a:lnTo>
                    <a:pt x="396265" y="0"/>
                  </a:lnTo>
                  <a:close/>
                </a:path>
              </a:pathLst>
            </a:custGeom>
            <a:solidFill>
              <a:srgbClr val="BD7B64"/>
            </a:solidFill>
          </p:spPr>
          <p:txBody>
            <a:bodyPr wrap="square" lIns="0" tIns="0" rIns="0" bIns="0" rtlCol="0"/>
            <a:lstStyle/>
            <a:p>
              <a:endParaRPr/>
            </a:p>
          </p:txBody>
        </p:sp>
        <p:sp>
          <p:nvSpPr>
            <p:cNvPr id="145" name="object 145"/>
            <p:cNvSpPr/>
            <p:nvPr/>
          </p:nvSpPr>
          <p:spPr>
            <a:xfrm>
              <a:off x="1198928" y="7182883"/>
              <a:ext cx="1409065" cy="1085850"/>
            </a:xfrm>
            <a:custGeom>
              <a:avLst/>
              <a:gdLst/>
              <a:ahLst/>
              <a:cxnLst/>
              <a:rect l="l" t="t" r="r" b="b"/>
              <a:pathLst>
                <a:path w="1409064" h="1085850">
                  <a:moveTo>
                    <a:pt x="756399" y="0"/>
                  </a:moveTo>
                  <a:lnTo>
                    <a:pt x="0" y="1057071"/>
                  </a:lnTo>
                  <a:lnTo>
                    <a:pt x="1408544" y="1085291"/>
                  </a:lnTo>
                  <a:lnTo>
                    <a:pt x="756399" y="0"/>
                  </a:lnTo>
                  <a:close/>
                </a:path>
              </a:pathLst>
            </a:custGeom>
            <a:solidFill>
              <a:srgbClr val="C51E20"/>
            </a:solidFill>
          </p:spPr>
          <p:txBody>
            <a:bodyPr wrap="square" lIns="0" tIns="0" rIns="0" bIns="0" rtlCol="0"/>
            <a:lstStyle/>
            <a:p>
              <a:endParaRPr/>
            </a:p>
          </p:txBody>
        </p:sp>
        <p:sp>
          <p:nvSpPr>
            <p:cNvPr id="146" name="object 146"/>
            <p:cNvSpPr/>
            <p:nvPr/>
          </p:nvSpPr>
          <p:spPr>
            <a:xfrm>
              <a:off x="1198928" y="7182883"/>
              <a:ext cx="1409065" cy="1085850"/>
            </a:xfrm>
            <a:custGeom>
              <a:avLst/>
              <a:gdLst/>
              <a:ahLst/>
              <a:cxnLst/>
              <a:rect l="l" t="t" r="r" b="b"/>
              <a:pathLst>
                <a:path w="1409064" h="1085850">
                  <a:moveTo>
                    <a:pt x="0" y="1057071"/>
                  </a:moveTo>
                  <a:lnTo>
                    <a:pt x="756399" y="0"/>
                  </a:lnTo>
                  <a:lnTo>
                    <a:pt x="1408544" y="1085291"/>
                  </a:lnTo>
                  <a:lnTo>
                    <a:pt x="0" y="1057071"/>
                  </a:lnTo>
                  <a:close/>
                </a:path>
              </a:pathLst>
            </a:custGeom>
            <a:ln w="17018">
              <a:solidFill>
                <a:srgbClr val="C51E20"/>
              </a:solidFill>
            </a:ln>
          </p:spPr>
          <p:txBody>
            <a:bodyPr wrap="square" lIns="0" tIns="0" rIns="0" bIns="0" rtlCol="0"/>
            <a:lstStyle/>
            <a:p>
              <a:endParaRPr/>
            </a:p>
          </p:txBody>
        </p:sp>
        <p:sp>
          <p:nvSpPr>
            <p:cNvPr id="147" name="object 147"/>
            <p:cNvSpPr/>
            <p:nvPr/>
          </p:nvSpPr>
          <p:spPr>
            <a:xfrm>
              <a:off x="2576885" y="7187963"/>
              <a:ext cx="669925" cy="1160145"/>
            </a:xfrm>
            <a:custGeom>
              <a:avLst/>
              <a:gdLst/>
              <a:ahLst/>
              <a:cxnLst/>
              <a:rect l="l" t="t" r="r" b="b"/>
              <a:pathLst>
                <a:path w="669925" h="1160145">
                  <a:moveTo>
                    <a:pt x="0" y="0"/>
                  </a:moveTo>
                  <a:lnTo>
                    <a:pt x="30581" y="1080211"/>
                  </a:lnTo>
                  <a:lnTo>
                    <a:pt x="628700" y="1159751"/>
                  </a:lnTo>
                  <a:lnTo>
                    <a:pt x="669658" y="914"/>
                  </a:lnTo>
                  <a:lnTo>
                    <a:pt x="0" y="0"/>
                  </a:lnTo>
                  <a:close/>
                </a:path>
              </a:pathLst>
            </a:custGeom>
            <a:solidFill>
              <a:srgbClr val="72BF44"/>
            </a:solidFill>
          </p:spPr>
          <p:txBody>
            <a:bodyPr wrap="square" lIns="0" tIns="0" rIns="0" bIns="0" rtlCol="0"/>
            <a:lstStyle/>
            <a:p>
              <a:endParaRPr/>
            </a:p>
          </p:txBody>
        </p:sp>
      </p:grpSp>
      <p:grpSp>
        <p:nvGrpSpPr>
          <p:cNvPr id="148" name="object 148"/>
          <p:cNvGrpSpPr/>
          <p:nvPr/>
        </p:nvGrpSpPr>
        <p:grpSpPr>
          <a:xfrm>
            <a:off x="945992" y="8675830"/>
            <a:ext cx="1641475" cy="1390015"/>
            <a:chOff x="945992" y="8675830"/>
            <a:chExt cx="1641475" cy="1390015"/>
          </a:xfrm>
        </p:grpSpPr>
        <p:sp>
          <p:nvSpPr>
            <p:cNvPr id="149" name="object 149"/>
            <p:cNvSpPr/>
            <p:nvPr/>
          </p:nvSpPr>
          <p:spPr>
            <a:xfrm>
              <a:off x="952907" y="8682745"/>
              <a:ext cx="1627505" cy="1376045"/>
            </a:xfrm>
            <a:custGeom>
              <a:avLst/>
              <a:gdLst/>
              <a:ahLst/>
              <a:cxnLst/>
              <a:rect l="l" t="t" r="r" b="b"/>
              <a:pathLst>
                <a:path w="1627505" h="1376045">
                  <a:moveTo>
                    <a:pt x="734266" y="0"/>
                  </a:moveTo>
                  <a:lnTo>
                    <a:pt x="695048" y="864"/>
                  </a:lnTo>
                  <a:lnTo>
                    <a:pt x="620733" y="11696"/>
                  </a:lnTo>
                  <a:lnTo>
                    <a:pt x="551748" y="33950"/>
                  </a:lnTo>
                  <a:lnTo>
                    <a:pt x="487896" y="66768"/>
                  </a:lnTo>
                  <a:lnTo>
                    <a:pt x="428981" y="109291"/>
                  </a:lnTo>
                  <a:lnTo>
                    <a:pt x="374806" y="160661"/>
                  </a:lnTo>
                  <a:lnTo>
                    <a:pt x="349435" y="189396"/>
                  </a:lnTo>
                  <a:lnTo>
                    <a:pt x="325175" y="220020"/>
                  </a:lnTo>
                  <a:lnTo>
                    <a:pt x="302002" y="252427"/>
                  </a:lnTo>
                  <a:lnTo>
                    <a:pt x="279892" y="286509"/>
                  </a:lnTo>
                  <a:lnTo>
                    <a:pt x="258819" y="322159"/>
                  </a:lnTo>
                  <a:lnTo>
                    <a:pt x="238759" y="359270"/>
                  </a:lnTo>
                  <a:lnTo>
                    <a:pt x="219688" y="397735"/>
                  </a:lnTo>
                  <a:lnTo>
                    <a:pt x="201581" y="437445"/>
                  </a:lnTo>
                  <a:lnTo>
                    <a:pt x="184413" y="478295"/>
                  </a:lnTo>
                  <a:lnTo>
                    <a:pt x="168160" y="520176"/>
                  </a:lnTo>
                  <a:lnTo>
                    <a:pt x="152797" y="562981"/>
                  </a:lnTo>
                  <a:lnTo>
                    <a:pt x="138300" y="606603"/>
                  </a:lnTo>
                  <a:lnTo>
                    <a:pt x="124645" y="650935"/>
                  </a:lnTo>
                  <a:lnTo>
                    <a:pt x="111805" y="695870"/>
                  </a:lnTo>
                  <a:lnTo>
                    <a:pt x="99758" y="741299"/>
                  </a:lnTo>
                  <a:lnTo>
                    <a:pt x="88478" y="787117"/>
                  </a:lnTo>
                  <a:lnTo>
                    <a:pt x="77941" y="833215"/>
                  </a:lnTo>
                  <a:lnTo>
                    <a:pt x="68123" y="879486"/>
                  </a:lnTo>
                  <a:lnTo>
                    <a:pt x="58998" y="925823"/>
                  </a:lnTo>
                  <a:lnTo>
                    <a:pt x="50542" y="972119"/>
                  </a:lnTo>
                  <a:lnTo>
                    <a:pt x="42731" y="1018266"/>
                  </a:lnTo>
                  <a:lnTo>
                    <a:pt x="35540" y="1064157"/>
                  </a:lnTo>
                  <a:lnTo>
                    <a:pt x="28945" y="1109685"/>
                  </a:lnTo>
                  <a:lnTo>
                    <a:pt x="22920" y="1154743"/>
                  </a:lnTo>
                  <a:lnTo>
                    <a:pt x="17442" y="1199223"/>
                  </a:lnTo>
                  <a:lnTo>
                    <a:pt x="12485" y="1243017"/>
                  </a:lnTo>
                  <a:lnTo>
                    <a:pt x="8026" y="1286020"/>
                  </a:lnTo>
                  <a:lnTo>
                    <a:pt x="4040" y="1328123"/>
                  </a:lnTo>
                  <a:lnTo>
                    <a:pt x="501" y="1369219"/>
                  </a:lnTo>
                  <a:lnTo>
                    <a:pt x="0" y="1375654"/>
                  </a:lnTo>
                  <a:lnTo>
                    <a:pt x="1627443" y="1375654"/>
                  </a:lnTo>
                  <a:lnTo>
                    <a:pt x="1619290" y="1313417"/>
                  </a:lnTo>
                  <a:lnTo>
                    <a:pt x="1609825" y="1251067"/>
                  </a:lnTo>
                  <a:lnTo>
                    <a:pt x="1600508" y="1193666"/>
                  </a:lnTo>
                  <a:lnTo>
                    <a:pt x="1592603" y="1144820"/>
                  </a:lnTo>
                  <a:lnTo>
                    <a:pt x="1587378" y="1108134"/>
                  </a:lnTo>
                  <a:lnTo>
                    <a:pt x="1580782" y="1057113"/>
                  </a:lnTo>
                  <a:lnTo>
                    <a:pt x="1573042" y="1006183"/>
                  </a:lnTo>
                  <a:lnTo>
                    <a:pt x="1564206" y="955375"/>
                  </a:lnTo>
                  <a:lnTo>
                    <a:pt x="1554321" y="904723"/>
                  </a:lnTo>
                  <a:lnTo>
                    <a:pt x="1543436" y="854260"/>
                  </a:lnTo>
                  <a:lnTo>
                    <a:pt x="1531599" y="804019"/>
                  </a:lnTo>
                  <a:lnTo>
                    <a:pt x="1518858" y="754033"/>
                  </a:lnTo>
                  <a:lnTo>
                    <a:pt x="1505262" y="704335"/>
                  </a:lnTo>
                  <a:lnTo>
                    <a:pt x="1490858" y="654960"/>
                  </a:lnTo>
                  <a:lnTo>
                    <a:pt x="1474983" y="605890"/>
                  </a:lnTo>
                  <a:lnTo>
                    <a:pt x="1457209" y="558073"/>
                  </a:lnTo>
                  <a:lnTo>
                    <a:pt x="1437531" y="511591"/>
                  </a:lnTo>
                  <a:lnTo>
                    <a:pt x="1415947" y="466528"/>
                  </a:lnTo>
                  <a:lnTo>
                    <a:pt x="1392451" y="422964"/>
                  </a:lnTo>
                  <a:lnTo>
                    <a:pt x="1367040" y="380984"/>
                  </a:lnTo>
                  <a:lnTo>
                    <a:pt x="1339708" y="340670"/>
                  </a:lnTo>
                  <a:lnTo>
                    <a:pt x="1310453" y="302104"/>
                  </a:lnTo>
                  <a:lnTo>
                    <a:pt x="1279269" y="265369"/>
                  </a:lnTo>
                  <a:lnTo>
                    <a:pt x="1246153" y="230547"/>
                  </a:lnTo>
                  <a:lnTo>
                    <a:pt x="1211101" y="197722"/>
                  </a:lnTo>
                  <a:lnTo>
                    <a:pt x="1174107" y="166976"/>
                  </a:lnTo>
                  <a:lnTo>
                    <a:pt x="1135168" y="138391"/>
                  </a:lnTo>
                  <a:lnTo>
                    <a:pt x="1094280" y="112050"/>
                  </a:lnTo>
                  <a:lnTo>
                    <a:pt x="1051439" y="88036"/>
                  </a:lnTo>
                  <a:lnTo>
                    <a:pt x="1006640" y="66431"/>
                  </a:lnTo>
                  <a:lnTo>
                    <a:pt x="959879" y="47318"/>
                  </a:lnTo>
                  <a:lnTo>
                    <a:pt x="911152" y="30780"/>
                  </a:lnTo>
                  <a:lnTo>
                    <a:pt x="860455" y="16899"/>
                  </a:lnTo>
                  <a:lnTo>
                    <a:pt x="816945" y="7910"/>
                  </a:lnTo>
                  <a:lnTo>
                    <a:pt x="774890" y="2312"/>
                  </a:lnTo>
                  <a:lnTo>
                    <a:pt x="734266" y="0"/>
                  </a:lnTo>
                  <a:close/>
                </a:path>
              </a:pathLst>
            </a:custGeom>
            <a:solidFill>
              <a:srgbClr val="EFC91B"/>
            </a:solidFill>
          </p:spPr>
          <p:txBody>
            <a:bodyPr wrap="square" lIns="0" tIns="0" rIns="0" bIns="0" rtlCol="0"/>
            <a:lstStyle/>
            <a:p>
              <a:endParaRPr/>
            </a:p>
          </p:txBody>
        </p:sp>
        <p:sp>
          <p:nvSpPr>
            <p:cNvPr id="150" name="object 150"/>
            <p:cNvSpPr/>
            <p:nvPr/>
          </p:nvSpPr>
          <p:spPr>
            <a:xfrm>
              <a:off x="952907" y="8682745"/>
              <a:ext cx="1627505" cy="1376045"/>
            </a:xfrm>
            <a:custGeom>
              <a:avLst/>
              <a:gdLst/>
              <a:ahLst/>
              <a:cxnLst/>
              <a:rect l="l" t="t" r="r" b="b"/>
              <a:pathLst>
                <a:path w="1627505" h="1376045">
                  <a:moveTo>
                    <a:pt x="0" y="1375654"/>
                  </a:moveTo>
                  <a:lnTo>
                    <a:pt x="4040" y="1328123"/>
                  </a:lnTo>
                  <a:lnTo>
                    <a:pt x="8026" y="1286020"/>
                  </a:lnTo>
                  <a:lnTo>
                    <a:pt x="12485" y="1243017"/>
                  </a:lnTo>
                  <a:lnTo>
                    <a:pt x="17442" y="1199223"/>
                  </a:lnTo>
                  <a:lnTo>
                    <a:pt x="22920" y="1154743"/>
                  </a:lnTo>
                  <a:lnTo>
                    <a:pt x="28945" y="1109685"/>
                  </a:lnTo>
                  <a:lnTo>
                    <a:pt x="35540" y="1064157"/>
                  </a:lnTo>
                  <a:lnTo>
                    <a:pt x="42731" y="1018266"/>
                  </a:lnTo>
                  <a:lnTo>
                    <a:pt x="50542" y="972119"/>
                  </a:lnTo>
                  <a:lnTo>
                    <a:pt x="58998" y="925823"/>
                  </a:lnTo>
                  <a:lnTo>
                    <a:pt x="68123" y="879486"/>
                  </a:lnTo>
                  <a:lnTo>
                    <a:pt x="77941" y="833215"/>
                  </a:lnTo>
                  <a:lnTo>
                    <a:pt x="88478" y="787117"/>
                  </a:lnTo>
                  <a:lnTo>
                    <a:pt x="99758" y="741299"/>
                  </a:lnTo>
                  <a:lnTo>
                    <a:pt x="111805" y="695870"/>
                  </a:lnTo>
                  <a:lnTo>
                    <a:pt x="124645" y="650935"/>
                  </a:lnTo>
                  <a:lnTo>
                    <a:pt x="138300" y="606603"/>
                  </a:lnTo>
                  <a:lnTo>
                    <a:pt x="152797" y="562981"/>
                  </a:lnTo>
                  <a:lnTo>
                    <a:pt x="168160" y="520176"/>
                  </a:lnTo>
                  <a:lnTo>
                    <a:pt x="184413" y="478295"/>
                  </a:lnTo>
                  <a:lnTo>
                    <a:pt x="201581" y="437445"/>
                  </a:lnTo>
                  <a:lnTo>
                    <a:pt x="219688" y="397735"/>
                  </a:lnTo>
                  <a:lnTo>
                    <a:pt x="238759" y="359270"/>
                  </a:lnTo>
                  <a:lnTo>
                    <a:pt x="258819" y="322159"/>
                  </a:lnTo>
                  <a:lnTo>
                    <a:pt x="279892" y="286509"/>
                  </a:lnTo>
                  <a:lnTo>
                    <a:pt x="302002" y="252427"/>
                  </a:lnTo>
                  <a:lnTo>
                    <a:pt x="325175" y="220020"/>
                  </a:lnTo>
                  <a:lnTo>
                    <a:pt x="349435" y="189396"/>
                  </a:lnTo>
                  <a:lnTo>
                    <a:pt x="374806" y="160661"/>
                  </a:lnTo>
                  <a:lnTo>
                    <a:pt x="428981" y="109291"/>
                  </a:lnTo>
                  <a:lnTo>
                    <a:pt x="487896" y="66768"/>
                  </a:lnTo>
                  <a:lnTo>
                    <a:pt x="551748" y="33950"/>
                  </a:lnTo>
                  <a:lnTo>
                    <a:pt x="620733" y="11696"/>
                  </a:lnTo>
                  <a:lnTo>
                    <a:pt x="695048" y="864"/>
                  </a:lnTo>
                  <a:lnTo>
                    <a:pt x="734266" y="0"/>
                  </a:lnTo>
                  <a:lnTo>
                    <a:pt x="774890" y="2312"/>
                  </a:lnTo>
                  <a:lnTo>
                    <a:pt x="816945" y="7910"/>
                  </a:lnTo>
                  <a:lnTo>
                    <a:pt x="860455" y="16899"/>
                  </a:lnTo>
                  <a:lnTo>
                    <a:pt x="911152" y="30780"/>
                  </a:lnTo>
                  <a:lnTo>
                    <a:pt x="959879" y="47318"/>
                  </a:lnTo>
                  <a:lnTo>
                    <a:pt x="1006640" y="66431"/>
                  </a:lnTo>
                  <a:lnTo>
                    <a:pt x="1051439" y="88036"/>
                  </a:lnTo>
                  <a:lnTo>
                    <a:pt x="1094280" y="112050"/>
                  </a:lnTo>
                  <a:lnTo>
                    <a:pt x="1135168" y="138391"/>
                  </a:lnTo>
                  <a:lnTo>
                    <a:pt x="1174107" y="166976"/>
                  </a:lnTo>
                  <a:lnTo>
                    <a:pt x="1211101" y="197722"/>
                  </a:lnTo>
                  <a:lnTo>
                    <a:pt x="1246153" y="230547"/>
                  </a:lnTo>
                  <a:lnTo>
                    <a:pt x="1279269" y="265369"/>
                  </a:lnTo>
                  <a:lnTo>
                    <a:pt x="1310453" y="302104"/>
                  </a:lnTo>
                  <a:lnTo>
                    <a:pt x="1339708" y="340670"/>
                  </a:lnTo>
                  <a:lnTo>
                    <a:pt x="1367040" y="380984"/>
                  </a:lnTo>
                  <a:lnTo>
                    <a:pt x="1392451" y="422964"/>
                  </a:lnTo>
                  <a:lnTo>
                    <a:pt x="1415947" y="466528"/>
                  </a:lnTo>
                  <a:lnTo>
                    <a:pt x="1437531" y="511591"/>
                  </a:lnTo>
                  <a:lnTo>
                    <a:pt x="1457209" y="558073"/>
                  </a:lnTo>
                  <a:lnTo>
                    <a:pt x="1474983" y="605890"/>
                  </a:lnTo>
                  <a:lnTo>
                    <a:pt x="1490858" y="654960"/>
                  </a:lnTo>
                  <a:lnTo>
                    <a:pt x="1505262" y="704335"/>
                  </a:lnTo>
                  <a:lnTo>
                    <a:pt x="1518858" y="754033"/>
                  </a:lnTo>
                  <a:lnTo>
                    <a:pt x="1531599" y="804019"/>
                  </a:lnTo>
                  <a:lnTo>
                    <a:pt x="1543436" y="854260"/>
                  </a:lnTo>
                  <a:lnTo>
                    <a:pt x="1554321" y="904723"/>
                  </a:lnTo>
                  <a:lnTo>
                    <a:pt x="1564206" y="955375"/>
                  </a:lnTo>
                  <a:lnTo>
                    <a:pt x="1573042" y="1006183"/>
                  </a:lnTo>
                  <a:lnTo>
                    <a:pt x="1580782" y="1057113"/>
                  </a:lnTo>
                  <a:lnTo>
                    <a:pt x="1587378" y="1108134"/>
                  </a:lnTo>
                  <a:lnTo>
                    <a:pt x="1592603" y="1144820"/>
                  </a:lnTo>
                  <a:lnTo>
                    <a:pt x="1600508" y="1193666"/>
                  </a:lnTo>
                  <a:lnTo>
                    <a:pt x="1609825" y="1251067"/>
                  </a:lnTo>
                  <a:lnTo>
                    <a:pt x="1619290" y="1313417"/>
                  </a:lnTo>
                  <a:lnTo>
                    <a:pt x="1627443" y="1375654"/>
                  </a:lnTo>
                </a:path>
              </a:pathLst>
            </a:custGeom>
            <a:ln w="13830">
              <a:solidFill>
                <a:srgbClr val="EFC91B"/>
              </a:solidFill>
            </a:ln>
          </p:spPr>
          <p:txBody>
            <a:bodyPr wrap="square" lIns="0" tIns="0" rIns="0" bIns="0" rtlCol="0"/>
            <a:lstStyle/>
            <a:p>
              <a:endParaRPr/>
            </a:p>
          </p:txBody>
        </p:sp>
      </p:grpSp>
      <p:grpSp>
        <p:nvGrpSpPr>
          <p:cNvPr id="151" name="object 151"/>
          <p:cNvGrpSpPr/>
          <p:nvPr/>
        </p:nvGrpSpPr>
        <p:grpSpPr>
          <a:xfrm>
            <a:off x="702217" y="523463"/>
            <a:ext cx="6514670" cy="9538922"/>
            <a:chOff x="886967" y="1783078"/>
            <a:chExt cx="6300858" cy="8275916"/>
          </a:xfrm>
          <a:solidFill>
            <a:schemeClr val="accent1">
              <a:lumMod val="50000"/>
            </a:schemeClr>
          </a:solidFill>
        </p:grpSpPr>
        <p:sp>
          <p:nvSpPr>
            <p:cNvPr id="152" name="object 152"/>
            <p:cNvSpPr/>
            <p:nvPr/>
          </p:nvSpPr>
          <p:spPr>
            <a:xfrm>
              <a:off x="3057299" y="8347714"/>
              <a:ext cx="989330" cy="1710689"/>
            </a:xfrm>
            <a:custGeom>
              <a:avLst/>
              <a:gdLst/>
              <a:ahLst/>
              <a:cxnLst/>
              <a:rect l="l" t="t" r="r" b="b"/>
              <a:pathLst>
                <a:path w="989329" h="1710690">
                  <a:moveTo>
                    <a:pt x="148289" y="0"/>
                  </a:moveTo>
                  <a:lnTo>
                    <a:pt x="0" y="1710686"/>
                  </a:lnTo>
                  <a:lnTo>
                    <a:pt x="878497" y="1710686"/>
                  </a:lnTo>
                  <a:lnTo>
                    <a:pt x="989093" y="32969"/>
                  </a:lnTo>
                  <a:lnTo>
                    <a:pt x="148289" y="0"/>
                  </a:lnTo>
                  <a:close/>
                </a:path>
              </a:pathLst>
            </a:custGeom>
            <a:grpFill/>
          </p:spPr>
          <p:txBody>
            <a:bodyPr wrap="square" lIns="0" tIns="0" rIns="0" bIns="0" rtlCol="0"/>
            <a:lstStyle/>
            <a:p>
              <a:endParaRPr/>
            </a:p>
          </p:txBody>
        </p:sp>
        <p:sp>
          <p:nvSpPr>
            <p:cNvPr id="153" name="object 153"/>
            <p:cNvSpPr/>
            <p:nvPr/>
          </p:nvSpPr>
          <p:spPr>
            <a:xfrm>
              <a:off x="3205594" y="7188878"/>
              <a:ext cx="923290" cy="1228725"/>
            </a:xfrm>
            <a:custGeom>
              <a:avLst/>
              <a:gdLst/>
              <a:ahLst/>
              <a:cxnLst/>
              <a:rect l="l" t="t" r="r" b="b"/>
              <a:pathLst>
                <a:path w="923289" h="1228725">
                  <a:moveTo>
                    <a:pt x="40944" y="0"/>
                  </a:moveTo>
                  <a:lnTo>
                    <a:pt x="0" y="1158836"/>
                  </a:lnTo>
                  <a:lnTo>
                    <a:pt x="841857" y="1228648"/>
                  </a:lnTo>
                  <a:lnTo>
                    <a:pt x="922921" y="82842"/>
                  </a:lnTo>
                  <a:lnTo>
                    <a:pt x="40944" y="0"/>
                  </a:lnTo>
                  <a:close/>
                </a:path>
              </a:pathLst>
            </a:custGeom>
            <a:grpFill/>
          </p:spPr>
          <p:txBody>
            <a:bodyPr wrap="square" lIns="0" tIns="0" rIns="0" bIns="0" rtlCol="0"/>
            <a:lstStyle/>
            <a:p>
              <a:endParaRPr/>
            </a:p>
          </p:txBody>
        </p:sp>
        <p:sp>
          <p:nvSpPr>
            <p:cNvPr id="154" name="object 154"/>
            <p:cNvSpPr/>
            <p:nvPr/>
          </p:nvSpPr>
          <p:spPr>
            <a:xfrm>
              <a:off x="3205594" y="7188878"/>
              <a:ext cx="923290" cy="1228725"/>
            </a:xfrm>
            <a:custGeom>
              <a:avLst/>
              <a:gdLst/>
              <a:ahLst/>
              <a:cxnLst/>
              <a:rect l="l" t="t" r="r" b="b"/>
              <a:pathLst>
                <a:path w="923289" h="1228725">
                  <a:moveTo>
                    <a:pt x="40944" y="0"/>
                  </a:moveTo>
                  <a:lnTo>
                    <a:pt x="197500" y="14819"/>
                  </a:lnTo>
                  <a:lnTo>
                    <a:pt x="498597" y="43087"/>
                  </a:lnTo>
                  <a:lnTo>
                    <a:pt x="791361" y="70523"/>
                  </a:lnTo>
                  <a:lnTo>
                    <a:pt x="922921" y="82842"/>
                  </a:lnTo>
                  <a:lnTo>
                    <a:pt x="841857" y="1228648"/>
                  </a:lnTo>
                  <a:lnTo>
                    <a:pt x="0" y="1158836"/>
                  </a:lnTo>
                  <a:lnTo>
                    <a:pt x="40944" y="0"/>
                  </a:lnTo>
                  <a:close/>
                </a:path>
              </a:pathLst>
            </a:custGeom>
            <a:grpFill/>
            <a:ln w="17018">
              <a:solidFill>
                <a:srgbClr val="C51E20"/>
              </a:solidFill>
            </a:ln>
          </p:spPr>
          <p:txBody>
            <a:bodyPr wrap="square" lIns="0" tIns="0" rIns="0" bIns="0" rtlCol="0"/>
            <a:lstStyle/>
            <a:p>
              <a:endParaRPr/>
            </a:p>
          </p:txBody>
        </p:sp>
        <p:sp>
          <p:nvSpPr>
            <p:cNvPr id="155" name="object 155"/>
            <p:cNvSpPr/>
            <p:nvPr/>
          </p:nvSpPr>
          <p:spPr>
            <a:xfrm>
              <a:off x="4048760" y="7267268"/>
              <a:ext cx="1640839" cy="1307465"/>
            </a:xfrm>
            <a:custGeom>
              <a:avLst/>
              <a:gdLst/>
              <a:ahLst/>
              <a:cxnLst/>
              <a:rect l="l" t="t" r="r" b="b"/>
              <a:pathLst>
                <a:path w="1640839" h="1307465">
                  <a:moveTo>
                    <a:pt x="1640243" y="0"/>
                  </a:moveTo>
                  <a:lnTo>
                    <a:pt x="79768" y="4457"/>
                  </a:lnTo>
                  <a:lnTo>
                    <a:pt x="0" y="1131798"/>
                  </a:lnTo>
                  <a:lnTo>
                    <a:pt x="1569415" y="1307249"/>
                  </a:lnTo>
                  <a:lnTo>
                    <a:pt x="1640243" y="0"/>
                  </a:lnTo>
                  <a:close/>
                </a:path>
              </a:pathLst>
            </a:custGeom>
            <a:grpFill/>
          </p:spPr>
          <p:txBody>
            <a:bodyPr wrap="square" lIns="0" tIns="0" rIns="0" bIns="0" rtlCol="0"/>
            <a:lstStyle/>
            <a:p>
              <a:endParaRPr/>
            </a:p>
          </p:txBody>
        </p:sp>
        <p:sp>
          <p:nvSpPr>
            <p:cNvPr id="156" name="object 156"/>
            <p:cNvSpPr/>
            <p:nvPr/>
          </p:nvSpPr>
          <p:spPr>
            <a:xfrm>
              <a:off x="4048760" y="7267268"/>
              <a:ext cx="1640839" cy="1307465"/>
            </a:xfrm>
            <a:custGeom>
              <a:avLst/>
              <a:gdLst/>
              <a:ahLst/>
              <a:cxnLst/>
              <a:rect l="l" t="t" r="r" b="b"/>
              <a:pathLst>
                <a:path w="1640839" h="1307465">
                  <a:moveTo>
                    <a:pt x="0" y="1131798"/>
                  </a:moveTo>
                  <a:lnTo>
                    <a:pt x="79768" y="4457"/>
                  </a:lnTo>
                  <a:lnTo>
                    <a:pt x="1640243" y="0"/>
                  </a:lnTo>
                  <a:lnTo>
                    <a:pt x="1569415" y="1307249"/>
                  </a:lnTo>
                  <a:lnTo>
                    <a:pt x="0" y="1131798"/>
                  </a:lnTo>
                  <a:close/>
                </a:path>
              </a:pathLst>
            </a:custGeom>
            <a:grpFill/>
            <a:ln w="17018">
              <a:solidFill>
                <a:srgbClr val="47C5F2"/>
              </a:solidFill>
            </a:ln>
          </p:spPr>
          <p:txBody>
            <a:bodyPr wrap="square" lIns="0" tIns="0" rIns="0" bIns="0" rtlCol="0"/>
            <a:lstStyle/>
            <a:p>
              <a:endParaRPr/>
            </a:p>
          </p:txBody>
        </p:sp>
        <p:sp>
          <p:nvSpPr>
            <p:cNvPr id="157" name="object 157"/>
            <p:cNvSpPr/>
            <p:nvPr/>
          </p:nvSpPr>
          <p:spPr>
            <a:xfrm>
              <a:off x="3935621" y="8330524"/>
              <a:ext cx="1740535" cy="1728470"/>
            </a:xfrm>
            <a:custGeom>
              <a:avLst/>
              <a:gdLst/>
              <a:ahLst/>
              <a:cxnLst/>
              <a:rect l="l" t="t" r="r" b="b"/>
              <a:pathLst>
                <a:path w="1740535" h="1728470">
                  <a:moveTo>
                    <a:pt x="112340" y="0"/>
                  </a:moveTo>
                  <a:lnTo>
                    <a:pt x="0" y="1727875"/>
                  </a:lnTo>
                  <a:lnTo>
                    <a:pt x="1739741" y="1727875"/>
                  </a:lnTo>
                  <a:lnTo>
                    <a:pt x="1740162" y="66878"/>
                  </a:lnTo>
                  <a:lnTo>
                    <a:pt x="112340" y="0"/>
                  </a:lnTo>
                  <a:close/>
                </a:path>
              </a:pathLst>
            </a:custGeom>
            <a:grpFill/>
          </p:spPr>
          <p:txBody>
            <a:bodyPr wrap="square" lIns="0" tIns="0" rIns="0" bIns="0" rtlCol="0"/>
            <a:lstStyle/>
            <a:p>
              <a:endParaRPr/>
            </a:p>
          </p:txBody>
        </p:sp>
        <p:sp>
          <p:nvSpPr>
            <p:cNvPr id="158" name="object 158"/>
            <p:cNvSpPr/>
            <p:nvPr/>
          </p:nvSpPr>
          <p:spPr>
            <a:xfrm>
              <a:off x="4347616" y="9389620"/>
              <a:ext cx="815340" cy="669290"/>
            </a:xfrm>
            <a:custGeom>
              <a:avLst/>
              <a:gdLst/>
              <a:ahLst/>
              <a:cxnLst/>
              <a:rect l="l" t="t" r="r" b="b"/>
              <a:pathLst>
                <a:path w="815339" h="669290">
                  <a:moveTo>
                    <a:pt x="675074" y="0"/>
                  </a:moveTo>
                  <a:lnTo>
                    <a:pt x="79672" y="16852"/>
                  </a:lnTo>
                  <a:lnTo>
                    <a:pt x="0" y="668779"/>
                  </a:lnTo>
                  <a:lnTo>
                    <a:pt x="814783" y="668779"/>
                  </a:lnTo>
                  <a:lnTo>
                    <a:pt x="675074" y="0"/>
                  </a:lnTo>
                  <a:close/>
                </a:path>
              </a:pathLst>
            </a:custGeom>
            <a:grpFill/>
          </p:spPr>
          <p:txBody>
            <a:bodyPr wrap="square" lIns="0" tIns="0" rIns="0" bIns="0" rtlCol="0"/>
            <a:lstStyle/>
            <a:p>
              <a:endParaRPr/>
            </a:p>
          </p:txBody>
        </p:sp>
        <p:sp>
          <p:nvSpPr>
            <p:cNvPr id="159" name="object 159"/>
            <p:cNvSpPr/>
            <p:nvPr/>
          </p:nvSpPr>
          <p:spPr>
            <a:xfrm>
              <a:off x="4347616" y="9389620"/>
              <a:ext cx="815340" cy="669290"/>
            </a:xfrm>
            <a:custGeom>
              <a:avLst/>
              <a:gdLst/>
              <a:ahLst/>
              <a:cxnLst/>
              <a:rect l="l" t="t" r="r" b="b"/>
              <a:pathLst>
                <a:path w="815339" h="669290">
                  <a:moveTo>
                    <a:pt x="0" y="668779"/>
                  </a:moveTo>
                  <a:lnTo>
                    <a:pt x="79672" y="16852"/>
                  </a:lnTo>
                  <a:lnTo>
                    <a:pt x="675074" y="0"/>
                  </a:lnTo>
                  <a:lnTo>
                    <a:pt x="814783" y="668779"/>
                  </a:lnTo>
                </a:path>
              </a:pathLst>
            </a:custGeom>
            <a:grpFill/>
            <a:ln w="17018">
              <a:solidFill>
                <a:srgbClr val="EFC91B"/>
              </a:solidFill>
            </a:ln>
          </p:spPr>
          <p:txBody>
            <a:bodyPr wrap="square" lIns="0" tIns="0" rIns="0" bIns="0" rtlCol="0"/>
            <a:lstStyle/>
            <a:p>
              <a:endParaRPr/>
            </a:p>
          </p:txBody>
        </p:sp>
        <p:sp>
          <p:nvSpPr>
            <p:cNvPr id="160" name="object 160"/>
            <p:cNvSpPr/>
            <p:nvPr/>
          </p:nvSpPr>
          <p:spPr>
            <a:xfrm>
              <a:off x="5675777" y="8368823"/>
              <a:ext cx="1024890" cy="561340"/>
            </a:xfrm>
            <a:custGeom>
              <a:avLst/>
              <a:gdLst/>
              <a:ahLst/>
              <a:cxnLst/>
              <a:rect l="l" t="t" r="r" b="b"/>
              <a:pathLst>
                <a:path w="1024890" h="561340">
                  <a:moveTo>
                    <a:pt x="1009294" y="0"/>
                  </a:moveTo>
                  <a:lnTo>
                    <a:pt x="0" y="28587"/>
                  </a:lnTo>
                  <a:lnTo>
                    <a:pt x="15062" y="561162"/>
                  </a:lnTo>
                  <a:lnTo>
                    <a:pt x="1024369" y="532574"/>
                  </a:lnTo>
                  <a:lnTo>
                    <a:pt x="1009294" y="0"/>
                  </a:lnTo>
                  <a:close/>
                </a:path>
              </a:pathLst>
            </a:custGeom>
            <a:grpFill/>
          </p:spPr>
          <p:txBody>
            <a:bodyPr wrap="square" lIns="0" tIns="0" rIns="0" bIns="0" rtlCol="0"/>
            <a:lstStyle/>
            <a:p>
              <a:endParaRPr/>
            </a:p>
          </p:txBody>
        </p:sp>
        <p:sp>
          <p:nvSpPr>
            <p:cNvPr id="161" name="object 161"/>
            <p:cNvSpPr/>
            <p:nvPr/>
          </p:nvSpPr>
          <p:spPr>
            <a:xfrm>
              <a:off x="3234960" y="8159492"/>
              <a:ext cx="814705" cy="298450"/>
            </a:xfrm>
            <a:custGeom>
              <a:avLst/>
              <a:gdLst/>
              <a:ahLst/>
              <a:cxnLst/>
              <a:rect l="l" t="t" r="r" b="b"/>
              <a:pathLst>
                <a:path w="814704" h="298450">
                  <a:moveTo>
                    <a:pt x="806716" y="0"/>
                  </a:moveTo>
                  <a:lnTo>
                    <a:pt x="0" y="22834"/>
                  </a:lnTo>
                  <a:lnTo>
                    <a:pt x="7797" y="297942"/>
                  </a:lnTo>
                  <a:lnTo>
                    <a:pt x="814514" y="275107"/>
                  </a:lnTo>
                  <a:lnTo>
                    <a:pt x="806716" y="0"/>
                  </a:lnTo>
                  <a:close/>
                </a:path>
              </a:pathLst>
            </a:custGeom>
            <a:grpFill/>
          </p:spPr>
          <p:txBody>
            <a:bodyPr wrap="square" lIns="0" tIns="0" rIns="0" bIns="0" rtlCol="0"/>
            <a:lstStyle/>
            <a:p>
              <a:endParaRPr/>
            </a:p>
          </p:txBody>
        </p:sp>
        <p:sp>
          <p:nvSpPr>
            <p:cNvPr id="162" name="object 162"/>
            <p:cNvSpPr/>
            <p:nvPr/>
          </p:nvSpPr>
          <p:spPr>
            <a:xfrm>
              <a:off x="886967" y="1783078"/>
              <a:ext cx="6300858" cy="7789043"/>
            </a:xfrm>
            <a:custGeom>
              <a:avLst/>
              <a:gdLst/>
              <a:ahLst/>
              <a:cxnLst/>
              <a:rect l="l" t="t" r="r" b="b"/>
              <a:pathLst>
                <a:path w="5998845" h="6666230">
                  <a:moveTo>
                    <a:pt x="5998463" y="0"/>
                  </a:moveTo>
                  <a:lnTo>
                    <a:pt x="0" y="0"/>
                  </a:lnTo>
                  <a:lnTo>
                    <a:pt x="0" y="6665976"/>
                  </a:lnTo>
                  <a:lnTo>
                    <a:pt x="5998463" y="6665976"/>
                  </a:lnTo>
                  <a:lnTo>
                    <a:pt x="5998463" y="0"/>
                  </a:lnTo>
                  <a:close/>
                </a:path>
              </a:pathLst>
            </a:custGeom>
            <a:grpFill/>
          </p:spPr>
          <p:txBody>
            <a:bodyPr wrap="square" lIns="0" tIns="0" rIns="0" bIns="0" rtlCol="0"/>
            <a:lstStyle/>
            <a:p>
              <a:endParaRPr/>
            </a:p>
          </p:txBody>
        </p:sp>
      </p:grpSp>
      <p:sp>
        <p:nvSpPr>
          <p:cNvPr id="164" name="TextBox 163">
            <a:extLst>
              <a:ext uri="{FF2B5EF4-FFF2-40B4-BE49-F238E27FC236}">
                <a16:creationId xmlns:a16="http://schemas.microsoft.com/office/drawing/2014/main" id="{9BB021A1-2BD4-2966-78BE-E9190FC36DE4}"/>
              </a:ext>
            </a:extLst>
          </p:cNvPr>
          <p:cNvSpPr txBox="1"/>
          <p:nvPr/>
        </p:nvSpPr>
        <p:spPr>
          <a:xfrm flipH="1">
            <a:off x="869688" y="817877"/>
            <a:ext cx="6179595" cy="8200707"/>
          </a:xfrm>
          <a:prstGeom prst="rect">
            <a:avLst/>
          </a:prstGeom>
          <a:noFill/>
        </p:spPr>
        <p:txBody>
          <a:bodyPr wrap="square" rtlCol="0">
            <a:spAutoFit/>
          </a:bodyPr>
          <a:lstStyle/>
          <a:p>
            <a:pPr algn="ctr"/>
            <a:r>
              <a:rPr lang="en-US" sz="2800" b="1" dirty="0">
                <a:solidFill>
                  <a:srgbClr val="FFC000"/>
                </a:solidFill>
                <a:latin typeface="+mn-lt"/>
              </a:rPr>
              <a:t>ACTION STEPS </a:t>
            </a:r>
          </a:p>
          <a:p>
            <a:r>
              <a:rPr lang="en-US" sz="2400" dirty="0">
                <a:solidFill>
                  <a:schemeClr val="bg1"/>
                </a:solidFill>
                <a:latin typeface="+mn-lt"/>
              </a:rPr>
              <a:t>The Alliance will continue to advocate for best practices and innovative housing options, centering the needs of older adults in our region. </a:t>
            </a:r>
          </a:p>
          <a:p>
            <a:endParaRPr lang="en-US" sz="2400" dirty="0">
              <a:solidFill>
                <a:schemeClr val="bg1"/>
              </a:solidFill>
              <a:latin typeface="+mn-lt"/>
            </a:endParaRPr>
          </a:p>
          <a:p>
            <a:r>
              <a:rPr lang="en-US" sz="2400" b="1" dirty="0">
                <a:solidFill>
                  <a:srgbClr val="92D050"/>
                </a:solidFill>
                <a:latin typeface="+mn-lt"/>
              </a:rPr>
              <a:t>Current efforts include:</a:t>
            </a:r>
            <a:endParaRPr kumimoji="0" lang="en-US" sz="2400" b="1" i="0" u="none" strike="noStrike" kern="1200" cap="none" spc="0" normalizeH="0" baseline="0" noProof="0" dirty="0">
              <a:ln>
                <a:noFill/>
              </a:ln>
              <a:solidFill>
                <a:srgbClr val="92D050"/>
              </a:solidFill>
              <a:effectLst/>
              <a:uLnTx/>
              <a:uFillTx/>
              <a:latin typeface="+mn-lt"/>
              <a:ea typeface="+mn-ea"/>
              <a:cs typeface="+mn-cs"/>
            </a:endParaRPr>
          </a:p>
          <a:p>
            <a:pPr marL="342900" marR="0" lvl="0" indent="-342900" algn="l" defTabSz="777240" rtl="0" eaLnBrk="1" fontAlgn="auto" latinLnBrk="0" hangingPunct="1">
              <a:lnSpc>
                <a:spcPct val="90000"/>
              </a:lnSpc>
              <a:spcBef>
                <a:spcPts val="850"/>
              </a:spcBef>
              <a:spcAft>
                <a:spcPts val="0"/>
              </a:spcAft>
              <a:buClrTx/>
              <a:buSzTx/>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mn-lt"/>
                <a:ea typeface="+mn-ea"/>
                <a:cs typeface="+mn-cs"/>
              </a:rPr>
              <a:t>Supporting an affordable housing bond initiative                                                                           </a:t>
            </a:r>
          </a:p>
          <a:p>
            <a:pPr marL="342900" marR="0" lvl="0" indent="-342900" algn="l" defTabSz="777240" rtl="0" eaLnBrk="1" fontAlgn="auto" latinLnBrk="0" hangingPunct="1">
              <a:lnSpc>
                <a:spcPct val="90000"/>
              </a:lnSpc>
              <a:spcBef>
                <a:spcPts val="850"/>
              </a:spcBef>
              <a:spcAft>
                <a:spcPts val="0"/>
              </a:spcAft>
              <a:buClrTx/>
              <a:buSzTx/>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mn-lt"/>
                <a:ea typeface="+mn-ea"/>
                <a:cs typeface="+mn-cs"/>
              </a:rPr>
              <a:t>Identifying sustainable financial streams for the city of Tucson Housing Trust Fund</a:t>
            </a:r>
          </a:p>
          <a:p>
            <a:pPr marL="342900" marR="0" lvl="0" indent="-342900" algn="l" defTabSz="777240" rtl="0" eaLnBrk="1" fontAlgn="auto" latinLnBrk="0" hangingPunct="1">
              <a:lnSpc>
                <a:spcPct val="90000"/>
              </a:lnSpc>
              <a:spcBef>
                <a:spcPts val="850"/>
              </a:spcBef>
              <a:spcAft>
                <a:spcPts val="0"/>
              </a:spcAft>
              <a:buClrTx/>
              <a:buSzTx/>
              <a:buFont typeface="Wingdings 3" charset="2"/>
              <a:buChar char=""/>
              <a:tabLst/>
              <a:defRPr/>
            </a:pPr>
            <a:r>
              <a:rPr lang="en-US" sz="2400" kern="1200" dirty="0">
                <a:solidFill>
                  <a:prstClr val="white"/>
                </a:solidFill>
                <a:latin typeface="+mn-lt"/>
                <a:ea typeface="+mn-ea"/>
                <a:cs typeface="+mn-cs"/>
              </a:rPr>
              <a:t>Advocating for continued streamlining</a:t>
            </a:r>
            <a:r>
              <a:rPr kumimoji="0" lang="en-US" sz="2400" b="0" i="0" u="none" strike="noStrike" kern="1200" cap="none" spc="0" normalizeH="0" baseline="0" noProof="0" dirty="0">
                <a:ln>
                  <a:noFill/>
                </a:ln>
                <a:solidFill>
                  <a:prstClr val="white"/>
                </a:solidFill>
                <a:effectLst/>
                <a:uLnTx/>
                <a:uFillTx/>
                <a:latin typeface="+mn-lt"/>
                <a:ea typeface="+mn-ea"/>
                <a:cs typeface="+mn-cs"/>
              </a:rPr>
              <a:t> </a:t>
            </a:r>
            <a:r>
              <a:rPr lang="en-US" sz="2400" kern="1200" dirty="0">
                <a:solidFill>
                  <a:prstClr val="white"/>
                </a:solidFill>
                <a:latin typeface="+mn-lt"/>
                <a:ea typeface="+mn-ea"/>
                <a:cs typeface="+mn-cs"/>
              </a:rPr>
              <a:t>of </a:t>
            </a:r>
            <a:r>
              <a:rPr kumimoji="0" lang="en-US" sz="2400" b="0" i="0" u="none" strike="noStrike" kern="1200" cap="none" spc="0" normalizeH="0" baseline="0" noProof="0" dirty="0">
                <a:ln>
                  <a:noFill/>
                </a:ln>
                <a:solidFill>
                  <a:prstClr val="white"/>
                </a:solidFill>
                <a:effectLst/>
                <a:uLnTx/>
                <a:uFillTx/>
                <a:latin typeface="+mn-lt"/>
                <a:ea typeface="+mn-ea"/>
                <a:cs typeface="+mn-cs"/>
              </a:rPr>
              <a:t>zoning processes and building requirements</a:t>
            </a:r>
          </a:p>
          <a:p>
            <a:pPr marL="342900" marR="0" lvl="0" indent="-342900" algn="l" defTabSz="777240" rtl="0" eaLnBrk="1" fontAlgn="auto" latinLnBrk="0" hangingPunct="1">
              <a:lnSpc>
                <a:spcPct val="90000"/>
              </a:lnSpc>
              <a:spcBef>
                <a:spcPts val="850"/>
              </a:spcBef>
              <a:spcAft>
                <a:spcPts val="0"/>
              </a:spcAft>
              <a:buClrTx/>
              <a:buSzTx/>
              <a:buFont typeface="Wingdings 3" charset="2"/>
              <a:buChar char=""/>
              <a:tabLst/>
              <a:defRPr/>
            </a:pPr>
            <a:r>
              <a:rPr lang="en-US" sz="2400" kern="1200" dirty="0">
                <a:solidFill>
                  <a:prstClr val="white"/>
                </a:solidFill>
                <a:latin typeface="+mn-lt"/>
                <a:ea typeface="+mn-ea"/>
                <a:cs typeface="+mn-cs"/>
              </a:rPr>
              <a:t>Championing </a:t>
            </a:r>
            <a:r>
              <a:rPr kumimoji="0" lang="en-US" sz="2400" b="0" i="0" u="none" strike="noStrike" kern="1200" cap="none" spc="0" normalizeH="0" baseline="0" noProof="0" dirty="0">
                <a:ln>
                  <a:noFill/>
                </a:ln>
                <a:solidFill>
                  <a:prstClr val="white"/>
                </a:solidFill>
                <a:effectLst/>
                <a:uLnTx/>
                <a:uFillTx/>
                <a:latin typeface="+mn-lt"/>
                <a:ea typeface="+mn-ea"/>
                <a:cs typeface="+mn-cs"/>
              </a:rPr>
              <a:t>code reforms</a:t>
            </a:r>
          </a:p>
          <a:p>
            <a:pPr marL="342900" marR="0" lvl="0" indent="-342900" algn="l" defTabSz="777240" rtl="0" eaLnBrk="1" fontAlgn="auto" latinLnBrk="0" hangingPunct="1">
              <a:lnSpc>
                <a:spcPct val="90000"/>
              </a:lnSpc>
              <a:spcBef>
                <a:spcPts val="850"/>
              </a:spcBef>
              <a:spcAft>
                <a:spcPts val="0"/>
              </a:spcAft>
              <a:buClrTx/>
              <a:buSzTx/>
              <a:buFont typeface="Wingdings 3" charset="2"/>
              <a:buChar char=""/>
              <a:tabLst/>
              <a:defRPr/>
            </a:pPr>
            <a:r>
              <a:rPr lang="en-US" sz="2400" kern="1200" dirty="0">
                <a:solidFill>
                  <a:prstClr val="white"/>
                </a:solidFill>
                <a:latin typeface="+mn-lt"/>
                <a:ea typeface="+mn-ea"/>
                <a:cs typeface="+mn-cs"/>
              </a:rPr>
              <a:t>Hosting three upcoming stakeholder sessions on alternative housing options</a:t>
            </a:r>
          </a:p>
          <a:p>
            <a:pPr marL="342900" marR="0" lvl="0" indent="-342900" algn="l" defTabSz="777240" rtl="0" eaLnBrk="1" fontAlgn="auto" latinLnBrk="0" hangingPunct="1">
              <a:lnSpc>
                <a:spcPct val="90000"/>
              </a:lnSpc>
              <a:spcBef>
                <a:spcPts val="850"/>
              </a:spcBef>
              <a:spcAft>
                <a:spcPts val="0"/>
              </a:spcAft>
              <a:buClrTx/>
              <a:buSzTx/>
              <a:buFont typeface="Wingdings 3" charset="2"/>
              <a:buChar char=""/>
              <a:tabLst/>
              <a:defRPr/>
            </a:pPr>
            <a:r>
              <a:rPr lang="en-US" sz="2400" kern="1200" dirty="0">
                <a:solidFill>
                  <a:prstClr val="white"/>
                </a:solidFill>
                <a:latin typeface="+mn-lt"/>
                <a:ea typeface="+mn-ea"/>
                <a:cs typeface="+mn-cs"/>
              </a:rPr>
              <a:t>Leading citizen engagement around zoning, planning, voting, etc. </a:t>
            </a:r>
          </a:p>
          <a:p>
            <a:pPr marR="0" lvl="0" algn="ctr" defTabSz="777240" rtl="0" eaLnBrk="1" fontAlgn="auto" latinLnBrk="0" hangingPunct="1">
              <a:lnSpc>
                <a:spcPct val="90000"/>
              </a:lnSpc>
              <a:spcBef>
                <a:spcPts val="850"/>
              </a:spcBef>
              <a:spcAft>
                <a:spcPts val="0"/>
              </a:spcAft>
              <a:buClrTx/>
              <a:buSzTx/>
              <a:tabLst/>
              <a:defRPr/>
            </a:pPr>
            <a:r>
              <a:rPr lang="en-US" sz="2400" b="1" kern="1200" dirty="0">
                <a:solidFill>
                  <a:srgbClr val="92D050"/>
                </a:solidFill>
                <a:latin typeface="+mn-lt"/>
                <a:ea typeface="+mn-ea"/>
                <a:cs typeface="+mn-cs"/>
              </a:rPr>
              <a:t>PROVIDING INPUT INTO CONVERSATIONS ABOUT WHAT WILL BE BUILT ARE CRITICAL – SHOW UP AND SAY “BUILD IT!!”</a:t>
            </a:r>
            <a:r>
              <a:rPr lang="en-US" b="1" dirty="0">
                <a:solidFill>
                  <a:srgbClr val="92D050"/>
                </a:solidFill>
                <a:latin typeface="+mn-lt"/>
              </a:rPr>
              <a:t> </a:t>
            </a:r>
          </a:p>
        </p:txBody>
      </p:sp>
    </p:spTree>
    <p:extLst>
      <p:ext uri="{BB962C8B-B14F-4D97-AF65-F5344CB8AC3E}">
        <p14:creationId xmlns:p14="http://schemas.microsoft.com/office/powerpoint/2010/main" val="3931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09" y="1920287"/>
            <a:ext cx="2236470" cy="2227580"/>
            <a:chOff x="-8509" y="1920287"/>
            <a:chExt cx="2236470" cy="2227580"/>
          </a:xfrm>
        </p:grpSpPr>
        <p:sp>
          <p:nvSpPr>
            <p:cNvPr id="3" name="object 3"/>
            <p:cNvSpPr/>
            <p:nvPr/>
          </p:nvSpPr>
          <p:spPr>
            <a:xfrm>
              <a:off x="0" y="3360559"/>
              <a:ext cx="1362075" cy="778510"/>
            </a:xfrm>
            <a:custGeom>
              <a:avLst/>
              <a:gdLst/>
              <a:ahLst/>
              <a:cxnLst/>
              <a:rect l="l" t="t" r="r" b="b"/>
              <a:pathLst>
                <a:path w="1362075" h="778510">
                  <a:moveTo>
                    <a:pt x="1361909" y="0"/>
                  </a:moveTo>
                  <a:lnTo>
                    <a:pt x="0" y="38557"/>
                  </a:lnTo>
                  <a:lnTo>
                    <a:pt x="0" y="778255"/>
                  </a:lnTo>
                  <a:lnTo>
                    <a:pt x="966736" y="774471"/>
                  </a:lnTo>
                  <a:lnTo>
                    <a:pt x="1361909" y="0"/>
                  </a:lnTo>
                  <a:close/>
                </a:path>
              </a:pathLst>
            </a:custGeom>
            <a:solidFill>
              <a:srgbClr val="C51E20"/>
            </a:solidFill>
          </p:spPr>
          <p:txBody>
            <a:bodyPr wrap="square" lIns="0" tIns="0" rIns="0" bIns="0" rtlCol="0"/>
            <a:lstStyle/>
            <a:p>
              <a:endParaRPr/>
            </a:p>
          </p:txBody>
        </p:sp>
        <p:sp>
          <p:nvSpPr>
            <p:cNvPr id="4" name="object 4"/>
            <p:cNvSpPr/>
            <p:nvPr/>
          </p:nvSpPr>
          <p:spPr>
            <a:xfrm>
              <a:off x="0" y="3360555"/>
              <a:ext cx="1362075" cy="778510"/>
            </a:xfrm>
            <a:custGeom>
              <a:avLst/>
              <a:gdLst/>
              <a:ahLst/>
              <a:cxnLst/>
              <a:rect l="l" t="t" r="r" b="b"/>
              <a:pathLst>
                <a:path w="1362075" h="778510">
                  <a:moveTo>
                    <a:pt x="966732" y="774471"/>
                  </a:moveTo>
                  <a:lnTo>
                    <a:pt x="0" y="778259"/>
                  </a:lnTo>
                </a:path>
                <a:path w="1362075" h="778510">
                  <a:moveTo>
                    <a:pt x="0" y="38557"/>
                  </a:moveTo>
                  <a:lnTo>
                    <a:pt x="1361906" y="0"/>
                  </a:lnTo>
                  <a:lnTo>
                    <a:pt x="966732" y="774471"/>
                  </a:lnTo>
                </a:path>
              </a:pathLst>
            </a:custGeom>
            <a:ln w="17018">
              <a:solidFill>
                <a:srgbClr val="C51E20"/>
              </a:solidFill>
            </a:ln>
          </p:spPr>
          <p:txBody>
            <a:bodyPr wrap="square" lIns="0" tIns="0" rIns="0" bIns="0" rtlCol="0"/>
            <a:lstStyle/>
            <a:p>
              <a:endParaRPr/>
            </a:p>
          </p:txBody>
        </p:sp>
        <p:sp>
          <p:nvSpPr>
            <p:cNvPr id="5" name="object 5"/>
            <p:cNvSpPr/>
            <p:nvPr/>
          </p:nvSpPr>
          <p:spPr>
            <a:xfrm>
              <a:off x="0" y="1983479"/>
              <a:ext cx="469265" cy="1416050"/>
            </a:xfrm>
            <a:custGeom>
              <a:avLst/>
              <a:gdLst/>
              <a:ahLst/>
              <a:cxnLst/>
              <a:rect l="l" t="t" r="r" b="b"/>
              <a:pathLst>
                <a:path w="469265" h="1416050">
                  <a:moveTo>
                    <a:pt x="429133" y="0"/>
                  </a:moveTo>
                  <a:lnTo>
                    <a:pt x="0" y="12141"/>
                  </a:lnTo>
                  <a:lnTo>
                    <a:pt x="0" y="1415630"/>
                  </a:lnTo>
                  <a:lnTo>
                    <a:pt x="468820" y="1402372"/>
                  </a:lnTo>
                  <a:lnTo>
                    <a:pt x="429133" y="0"/>
                  </a:lnTo>
                  <a:close/>
                </a:path>
              </a:pathLst>
            </a:custGeom>
            <a:solidFill>
              <a:srgbClr val="47C5F2"/>
            </a:solidFill>
          </p:spPr>
          <p:txBody>
            <a:bodyPr wrap="square" lIns="0" tIns="0" rIns="0" bIns="0" rtlCol="0"/>
            <a:lstStyle/>
            <a:p>
              <a:endParaRPr/>
            </a:p>
          </p:txBody>
        </p:sp>
        <p:sp>
          <p:nvSpPr>
            <p:cNvPr id="6" name="object 6"/>
            <p:cNvSpPr/>
            <p:nvPr/>
          </p:nvSpPr>
          <p:spPr>
            <a:xfrm>
              <a:off x="0" y="1983482"/>
              <a:ext cx="469265" cy="1416050"/>
            </a:xfrm>
            <a:custGeom>
              <a:avLst/>
              <a:gdLst/>
              <a:ahLst/>
              <a:cxnLst/>
              <a:rect l="l" t="t" r="r" b="b"/>
              <a:pathLst>
                <a:path w="469265" h="1416050">
                  <a:moveTo>
                    <a:pt x="0" y="12142"/>
                  </a:moveTo>
                  <a:lnTo>
                    <a:pt x="429134" y="0"/>
                  </a:lnTo>
                  <a:lnTo>
                    <a:pt x="468821" y="1402359"/>
                  </a:lnTo>
                  <a:lnTo>
                    <a:pt x="0" y="1415636"/>
                  </a:lnTo>
                </a:path>
              </a:pathLst>
            </a:custGeom>
            <a:ln w="17018">
              <a:solidFill>
                <a:srgbClr val="47C5F2"/>
              </a:solidFill>
            </a:ln>
          </p:spPr>
          <p:txBody>
            <a:bodyPr wrap="square" lIns="0" tIns="0" rIns="0" bIns="0" rtlCol="0"/>
            <a:lstStyle/>
            <a:p>
              <a:endParaRPr/>
            </a:p>
          </p:txBody>
        </p:sp>
        <p:sp>
          <p:nvSpPr>
            <p:cNvPr id="7" name="object 7"/>
            <p:cNvSpPr/>
            <p:nvPr/>
          </p:nvSpPr>
          <p:spPr>
            <a:xfrm>
              <a:off x="429119" y="1958195"/>
              <a:ext cx="932815" cy="1428115"/>
            </a:xfrm>
            <a:custGeom>
              <a:avLst/>
              <a:gdLst/>
              <a:ahLst/>
              <a:cxnLst/>
              <a:rect l="l" t="t" r="r" b="b"/>
              <a:pathLst>
                <a:path w="932815" h="1428114">
                  <a:moveTo>
                    <a:pt x="893089" y="0"/>
                  </a:moveTo>
                  <a:lnTo>
                    <a:pt x="0" y="25273"/>
                  </a:lnTo>
                  <a:lnTo>
                    <a:pt x="39700" y="1427645"/>
                  </a:lnTo>
                  <a:lnTo>
                    <a:pt x="932789" y="1402372"/>
                  </a:lnTo>
                  <a:lnTo>
                    <a:pt x="893089" y="0"/>
                  </a:lnTo>
                  <a:close/>
                </a:path>
              </a:pathLst>
            </a:custGeom>
            <a:solidFill>
              <a:srgbClr val="284A5F"/>
            </a:solidFill>
          </p:spPr>
          <p:txBody>
            <a:bodyPr wrap="square" lIns="0" tIns="0" rIns="0" bIns="0" rtlCol="0"/>
            <a:lstStyle/>
            <a:p>
              <a:endParaRPr/>
            </a:p>
          </p:txBody>
        </p:sp>
        <p:sp>
          <p:nvSpPr>
            <p:cNvPr id="8" name="object 8"/>
            <p:cNvSpPr/>
            <p:nvPr/>
          </p:nvSpPr>
          <p:spPr>
            <a:xfrm>
              <a:off x="1321136" y="1920287"/>
              <a:ext cx="469265" cy="1440815"/>
            </a:xfrm>
            <a:custGeom>
              <a:avLst/>
              <a:gdLst/>
              <a:ahLst/>
              <a:cxnLst/>
              <a:rect l="l" t="t" r="r" b="b"/>
              <a:pathLst>
                <a:path w="469264" h="1440814">
                  <a:moveTo>
                    <a:pt x="0" y="0"/>
                  </a:moveTo>
                  <a:lnTo>
                    <a:pt x="40779" y="1440268"/>
                  </a:lnTo>
                  <a:lnTo>
                    <a:pt x="456374" y="1386776"/>
                  </a:lnTo>
                  <a:lnTo>
                    <a:pt x="468884" y="24663"/>
                  </a:lnTo>
                  <a:lnTo>
                    <a:pt x="0" y="0"/>
                  </a:lnTo>
                  <a:close/>
                </a:path>
              </a:pathLst>
            </a:custGeom>
            <a:solidFill>
              <a:srgbClr val="234630"/>
            </a:solidFill>
          </p:spPr>
          <p:txBody>
            <a:bodyPr wrap="square" lIns="0" tIns="0" rIns="0" bIns="0" rtlCol="0"/>
            <a:lstStyle/>
            <a:p>
              <a:endParaRPr/>
            </a:p>
          </p:txBody>
        </p:sp>
        <p:sp>
          <p:nvSpPr>
            <p:cNvPr id="9" name="object 9"/>
            <p:cNvSpPr/>
            <p:nvPr/>
          </p:nvSpPr>
          <p:spPr>
            <a:xfrm>
              <a:off x="1777502" y="1932668"/>
              <a:ext cx="450215" cy="1374775"/>
            </a:xfrm>
            <a:custGeom>
              <a:avLst/>
              <a:gdLst/>
              <a:ahLst/>
              <a:cxnLst/>
              <a:rect l="l" t="t" r="r" b="b"/>
              <a:pathLst>
                <a:path w="450214" h="1374775">
                  <a:moveTo>
                    <a:pt x="446303" y="0"/>
                  </a:moveTo>
                  <a:lnTo>
                    <a:pt x="12509" y="12293"/>
                  </a:lnTo>
                  <a:lnTo>
                    <a:pt x="0" y="1374394"/>
                  </a:lnTo>
                  <a:lnTo>
                    <a:pt x="449846" y="1327746"/>
                  </a:lnTo>
                  <a:lnTo>
                    <a:pt x="446303" y="0"/>
                  </a:lnTo>
                  <a:close/>
                </a:path>
              </a:pathLst>
            </a:custGeom>
            <a:solidFill>
              <a:srgbClr val="3C77BC"/>
            </a:solidFill>
          </p:spPr>
          <p:txBody>
            <a:bodyPr wrap="square" lIns="0" tIns="0" rIns="0" bIns="0" rtlCol="0"/>
            <a:lstStyle/>
            <a:p>
              <a:endParaRPr/>
            </a:p>
          </p:txBody>
        </p:sp>
      </p:grpSp>
      <p:sp>
        <p:nvSpPr>
          <p:cNvPr id="10" name="object 10"/>
          <p:cNvSpPr/>
          <p:nvPr/>
        </p:nvSpPr>
        <p:spPr>
          <a:xfrm>
            <a:off x="2737674" y="1955659"/>
            <a:ext cx="357505" cy="1290320"/>
          </a:xfrm>
          <a:custGeom>
            <a:avLst/>
            <a:gdLst/>
            <a:ahLst/>
            <a:cxnLst/>
            <a:rect l="l" t="t" r="r" b="b"/>
            <a:pathLst>
              <a:path w="357505" h="1290320">
                <a:moveTo>
                  <a:pt x="40081" y="0"/>
                </a:moveTo>
                <a:lnTo>
                  <a:pt x="0" y="1290307"/>
                </a:lnTo>
                <a:lnTo>
                  <a:pt x="357238" y="1280198"/>
                </a:lnTo>
                <a:lnTo>
                  <a:pt x="321932" y="32689"/>
                </a:lnTo>
                <a:lnTo>
                  <a:pt x="40081" y="0"/>
                </a:lnTo>
                <a:close/>
              </a:path>
            </a:pathLst>
          </a:custGeom>
          <a:solidFill>
            <a:srgbClr val="DB6726"/>
          </a:solidFill>
        </p:spPr>
        <p:txBody>
          <a:bodyPr wrap="square" lIns="0" tIns="0" rIns="0" bIns="0" rtlCol="0"/>
          <a:lstStyle/>
          <a:p>
            <a:endParaRPr/>
          </a:p>
        </p:txBody>
      </p:sp>
      <p:grpSp>
        <p:nvGrpSpPr>
          <p:cNvPr id="11" name="object 11"/>
          <p:cNvGrpSpPr/>
          <p:nvPr/>
        </p:nvGrpSpPr>
        <p:grpSpPr>
          <a:xfrm>
            <a:off x="3394931" y="1927062"/>
            <a:ext cx="4386580" cy="3032760"/>
            <a:chOff x="3394931" y="1927062"/>
            <a:chExt cx="4386580" cy="3032760"/>
          </a:xfrm>
        </p:grpSpPr>
        <p:sp>
          <p:nvSpPr>
            <p:cNvPr id="12" name="object 12"/>
            <p:cNvSpPr/>
            <p:nvPr/>
          </p:nvSpPr>
          <p:spPr>
            <a:xfrm>
              <a:off x="3427264" y="1941151"/>
              <a:ext cx="1303655" cy="2232660"/>
            </a:xfrm>
            <a:custGeom>
              <a:avLst/>
              <a:gdLst/>
              <a:ahLst/>
              <a:cxnLst/>
              <a:rect l="l" t="t" r="r" b="b"/>
              <a:pathLst>
                <a:path w="1303654" h="2232660">
                  <a:moveTo>
                    <a:pt x="1299425" y="0"/>
                  </a:moveTo>
                  <a:lnTo>
                    <a:pt x="15074" y="36372"/>
                  </a:lnTo>
                  <a:lnTo>
                    <a:pt x="0" y="2209342"/>
                  </a:lnTo>
                  <a:lnTo>
                    <a:pt x="1303032" y="2232050"/>
                  </a:lnTo>
                  <a:lnTo>
                    <a:pt x="1299425" y="0"/>
                  </a:lnTo>
                  <a:close/>
                </a:path>
              </a:pathLst>
            </a:custGeom>
            <a:solidFill>
              <a:srgbClr val="BD7B64"/>
            </a:solidFill>
          </p:spPr>
          <p:txBody>
            <a:bodyPr wrap="square" lIns="0" tIns="0" rIns="0" bIns="0" rtlCol="0"/>
            <a:lstStyle/>
            <a:p>
              <a:endParaRPr/>
            </a:p>
          </p:txBody>
        </p:sp>
        <p:sp>
          <p:nvSpPr>
            <p:cNvPr id="13" name="object 13"/>
            <p:cNvSpPr/>
            <p:nvPr/>
          </p:nvSpPr>
          <p:spPr>
            <a:xfrm>
              <a:off x="4726827" y="1974989"/>
              <a:ext cx="412750" cy="1329055"/>
            </a:xfrm>
            <a:custGeom>
              <a:avLst/>
              <a:gdLst/>
              <a:ahLst/>
              <a:cxnLst/>
              <a:rect l="l" t="t" r="r" b="b"/>
              <a:pathLst>
                <a:path w="412750" h="1329054">
                  <a:moveTo>
                    <a:pt x="375373" y="0"/>
                  </a:moveTo>
                  <a:lnTo>
                    <a:pt x="0" y="44856"/>
                  </a:lnTo>
                  <a:lnTo>
                    <a:pt x="36360" y="1329016"/>
                  </a:lnTo>
                  <a:lnTo>
                    <a:pt x="412699" y="1318361"/>
                  </a:lnTo>
                  <a:lnTo>
                    <a:pt x="375373" y="0"/>
                  </a:lnTo>
                  <a:close/>
                </a:path>
              </a:pathLst>
            </a:custGeom>
            <a:solidFill>
              <a:srgbClr val="234630"/>
            </a:solidFill>
          </p:spPr>
          <p:txBody>
            <a:bodyPr wrap="square" lIns="0" tIns="0" rIns="0" bIns="0" rtlCol="0"/>
            <a:lstStyle/>
            <a:p>
              <a:endParaRPr/>
            </a:p>
          </p:txBody>
        </p:sp>
        <p:sp>
          <p:nvSpPr>
            <p:cNvPr id="14" name="object 14"/>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solidFill>
              <a:srgbClr val="C51E20"/>
            </a:solidFill>
          </p:spPr>
          <p:txBody>
            <a:bodyPr wrap="square" lIns="0" tIns="0" rIns="0" bIns="0" rtlCol="0"/>
            <a:lstStyle/>
            <a:p>
              <a:endParaRPr/>
            </a:p>
          </p:txBody>
        </p:sp>
        <p:sp>
          <p:nvSpPr>
            <p:cNvPr id="15" name="object 15"/>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ln w="17018">
              <a:solidFill>
                <a:srgbClr val="C51E20"/>
              </a:solidFill>
            </a:ln>
          </p:spPr>
          <p:txBody>
            <a:bodyPr wrap="square" lIns="0" tIns="0" rIns="0" bIns="0" rtlCol="0"/>
            <a:lstStyle/>
            <a:p>
              <a:endParaRPr/>
            </a:p>
          </p:txBody>
        </p:sp>
        <p:sp>
          <p:nvSpPr>
            <p:cNvPr id="16" name="object 16"/>
            <p:cNvSpPr/>
            <p:nvPr/>
          </p:nvSpPr>
          <p:spPr>
            <a:xfrm>
              <a:off x="5791149" y="1941508"/>
              <a:ext cx="530860" cy="1332865"/>
            </a:xfrm>
            <a:custGeom>
              <a:avLst/>
              <a:gdLst/>
              <a:ahLst/>
              <a:cxnLst/>
              <a:rect l="l" t="t" r="r" b="b"/>
              <a:pathLst>
                <a:path w="530860" h="1332864">
                  <a:moveTo>
                    <a:pt x="493318" y="0"/>
                  </a:moveTo>
                  <a:lnTo>
                    <a:pt x="0" y="13970"/>
                  </a:lnTo>
                  <a:lnTo>
                    <a:pt x="37325" y="1332344"/>
                  </a:lnTo>
                  <a:lnTo>
                    <a:pt x="530644" y="1318374"/>
                  </a:lnTo>
                  <a:lnTo>
                    <a:pt x="493318" y="0"/>
                  </a:lnTo>
                  <a:close/>
                </a:path>
              </a:pathLst>
            </a:custGeom>
            <a:solidFill>
              <a:srgbClr val="D85F27"/>
            </a:solidFill>
          </p:spPr>
          <p:txBody>
            <a:bodyPr wrap="square" lIns="0" tIns="0" rIns="0" bIns="0" rtlCol="0"/>
            <a:lstStyle/>
            <a:p>
              <a:endParaRPr/>
            </a:p>
          </p:txBody>
        </p:sp>
        <p:sp>
          <p:nvSpPr>
            <p:cNvPr id="17" name="object 17"/>
            <p:cNvSpPr/>
            <p:nvPr/>
          </p:nvSpPr>
          <p:spPr>
            <a:xfrm>
              <a:off x="5113057" y="3259876"/>
              <a:ext cx="1697355" cy="938530"/>
            </a:xfrm>
            <a:custGeom>
              <a:avLst/>
              <a:gdLst/>
              <a:ahLst/>
              <a:cxnLst/>
              <a:rect l="l" t="t" r="r" b="b"/>
              <a:pathLst>
                <a:path w="1697354" h="938529">
                  <a:moveTo>
                    <a:pt x="1208735" y="0"/>
                  </a:moveTo>
                  <a:lnTo>
                    <a:pt x="740943" y="915568"/>
                  </a:lnTo>
                  <a:lnTo>
                    <a:pt x="395046" y="23037"/>
                  </a:lnTo>
                  <a:lnTo>
                    <a:pt x="0" y="902487"/>
                  </a:lnTo>
                  <a:lnTo>
                    <a:pt x="741591" y="938250"/>
                  </a:lnTo>
                  <a:lnTo>
                    <a:pt x="1697062" y="911199"/>
                  </a:lnTo>
                  <a:lnTo>
                    <a:pt x="1208735" y="0"/>
                  </a:lnTo>
                  <a:close/>
                </a:path>
              </a:pathLst>
            </a:custGeom>
            <a:solidFill>
              <a:srgbClr val="C51E20"/>
            </a:solidFill>
          </p:spPr>
          <p:txBody>
            <a:bodyPr wrap="square" lIns="0" tIns="0" rIns="0" bIns="0" rtlCol="0"/>
            <a:lstStyle/>
            <a:p>
              <a:endParaRPr/>
            </a:p>
          </p:txBody>
        </p:sp>
        <p:sp>
          <p:nvSpPr>
            <p:cNvPr id="18" name="object 18"/>
            <p:cNvSpPr/>
            <p:nvPr/>
          </p:nvSpPr>
          <p:spPr>
            <a:xfrm>
              <a:off x="5113057" y="3259876"/>
              <a:ext cx="1697355" cy="938530"/>
            </a:xfrm>
            <a:custGeom>
              <a:avLst/>
              <a:gdLst/>
              <a:ahLst/>
              <a:cxnLst/>
              <a:rect l="l" t="t" r="r" b="b"/>
              <a:pathLst>
                <a:path w="1697354" h="938529">
                  <a:moveTo>
                    <a:pt x="740943" y="915568"/>
                  </a:moveTo>
                  <a:lnTo>
                    <a:pt x="395046" y="23037"/>
                  </a:lnTo>
                  <a:lnTo>
                    <a:pt x="0" y="902487"/>
                  </a:lnTo>
                  <a:lnTo>
                    <a:pt x="741591" y="938250"/>
                  </a:lnTo>
                  <a:lnTo>
                    <a:pt x="1697062" y="911199"/>
                  </a:lnTo>
                  <a:lnTo>
                    <a:pt x="1208735" y="0"/>
                  </a:lnTo>
                  <a:lnTo>
                    <a:pt x="740943" y="915568"/>
                  </a:lnTo>
                  <a:close/>
                </a:path>
              </a:pathLst>
            </a:custGeom>
            <a:ln w="17018">
              <a:solidFill>
                <a:srgbClr val="C51E20"/>
              </a:solidFill>
            </a:ln>
          </p:spPr>
          <p:txBody>
            <a:bodyPr wrap="square" lIns="0" tIns="0" rIns="0" bIns="0" rtlCol="0"/>
            <a:lstStyle/>
            <a:p>
              <a:endParaRPr/>
            </a:p>
          </p:txBody>
        </p:sp>
        <p:sp>
          <p:nvSpPr>
            <p:cNvPr id="19" name="object 19"/>
            <p:cNvSpPr/>
            <p:nvPr/>
          </p:nvSpPr>
          <p:spPr>
            <a:xfrm>
              <a:off x="6810106" y="3302135"/>
              <a:ext cx="735965" cy="894080"/>
            </a:xfrm>
            <a:custGeom>
              <a:avLst/>
              <a:gdLst/>
              <a:ahLst/>
              <a:cxnLst/>
              <a:rect l="l" t="t" r="r" b="b"/>
              <a:pathLst>
                <a:path w="735965" h="894079">
                  <a:moveTo>
                    <a:pt x="23647" y="0"/>
                  </a:moveTo>
                  <a:lnTo>
                    <a:pt x="0" y="868946"/>
                  </a:lnTo>
                  <a:lnTo>
                    <a:pt x="732764" y="893584"/>
                  </a:lnTo>
                  <a:lnTo>
                    <a:pt x="735926" y="2527"/>
                  </a:lnTo>
                  <a:lnTo>
                    <a:pt x="23647" y="0"/>
                  </a:lnTo>
                  <a:close/>
                </a:path>
              </a:pathLst>
            </a:custGeom>
            <a:solidFill>
              <a:srgbClr val="C2962D"/>
            </a:solidFill>
          </p:spPr>
          <p:txBody>
            <a:bodyPr wrap="square" lIns="0" tIns="0" rIns="0" bIns="0" rtlCol="0"/>
            <a:lstStyle/>
            <a:p>
              <a:endParaRPr/>
            </a:p>
          </p:txBody>
        </p:sp>
        <p:sp>
          <p:nvSpPr>
            <p:cNvPr id="20" name="object 20"/>
            <p:cNvSpPr/>
            <p:nvPr/>
          </p:nvSpPr>
          <p:spPr>
            <a:xfrm>
              <a:off x="6284460" y="1927062"/>
              <a:ext cx="1261110" cy="1355090"/>
            </a:xfrm>
            <a:custGeom>
              <a:avLst/>
              <a:gdLst/>
              <a:ahLst/>
              <a:cxnLst/>
              <a:rect l="l" t="t" r="r" b="b"/>
              <a:pathLst>
                <a:path w="1261109" h="1355089">
                  <a:moveTo>
                    <a:pt x="510362" y="0"/>
                  </a:moveTo>
                  <a:lnTo>
                    <a:pt x="547689" y="1318387"/>
                  </a:lnTo>
                  <a:lnTo>
                    <a:pt x="1260919" y="1354937"/>
                  </a:lnTo>
                  <a:lnTo>
                    <a:pt x="1224978" y="84747"/>
                  </a:lnTo>
                  <a:lnTo>
                    <a:pt x="510362" y="0"/>
                  </a:lnTo>
                  <a:close/>
                </a:path>
                <a:path w="1261109" h="1355089">
                  <a:moveTo>
                    <a:pt x="510362" y="0"/>
                  </a:moveTo>
                  <a:lnTo>
                    <a:pt x="0" y="14452"/>
                  </a:lnTo>
                  <a:lnTo>
                    <a:pt x="37337" y="1332814"/>
                  </a:lnTo>
                  <a:lnTo>
                    <a:pt x="548652" y="1352397"/>
                  </a:lnTo>
                  <a:lnTo>
                    <a:pt x="547689" y="1318387"/>
                  </a:lnTo>
                  <a:lnTo>
                    <a:pt x="510362" y="0"/>
                  </a:lnTo>
                  <a:close/>
                </a:path>
              </a:pathLst>
            </a:custGeom>
            <a:solidFill>
              <a:srgbClr val="284A5F"/>
            </a:solidFill>
          </p:spPr>
          <p:txBody>
            <a:bodyPr wrap="square" lIns="0" tIns="0" rIns="0" bIns="0" rtlCol="0"/>
            <a:lstStyle/>
            <a:p>
              <a:endParaRPr/>
            </a:p>
          </p:txBody>
        </p:sp>
        <p:sp>
          <p:nvSpPr>
            <p:cNvPr id="21" name="object 21"/>
            <p:cNvSpPr/>
            <p:nvPr/>
          </p:nvSpPr>
          <p:spPr>
            <a:xfrm>
              <a:off x="7509428" y="2011818"/>
              <a:ext cx="263525" cy="1298575"/>
            </a:xfrm>
            <a:custGeom>
              <a:avLst/>
              <a:gdLst/>
              <a:ahLst/>
              <a:cxnLst/>
              <a:rect l="l" t="t" r="r" b="b"/>
              <a:pathLst>
                <a:path w="263525" h="1298575">
                  <a:moveTo>
                    <a:pt x="0" y="0"/>
                  </a:moveTo>
                  <a:lnTo>
                    <a:pt x="36588" y="1292834"/>
                  </a:lnTo>
                  <a:lnTo>
                    <a:pt x="262966" y="1298575"/>
                  </a:lnTo>
                  <a:lnTo>
                    <a:pt x="262966" y="4902"/>
                  </a:lnTo>
                  <a:lnTo>
                    <a:pt x="0" y="0"/>
                  </a:lnTo>
                  <a:close/>
                </a:path>
              </a:pathLst>
            </a:custGeom>
            <a:solidFill>
              <a:srgbClr val="FAAC6D"/>
            </a:solidFill>
          </p:spPr>
          <p:txBody>
            <a:bodyPr wrap="square" lIns="0" tIns="0" rIns="0" bIns="0" rtlCol="0"/>
            <a:lstStyle/>
            <a:p>
              <a:endParaRPr/>
            </a:p>
          </p:txBody>
        </p:sp>
        <p:sp>
          <p:nvSpPr>
            <p:cNvPr id="22" name="object 22"/>
            <p:cNvSpPr/>
            <p:nvPr/>
          </p:nvSpPr>
          <p:spPr>
            <a:xfrm>
              <a:off x="7509431" y="2011814"/>
              <a:ext cx="263525" cy="1298575"/>
            </a:xfrm>
            <a:custGeom>
              <a:avLst/>
              <a:gdLst/>
              <a:ahLst/>
              <a:cxnLst/>
              <a:rect l="l" t="t" r="r" b="b"/>
              <a:pathLst>
                <a:path w="263525" h="1298575">
                  <a:moveTo>
                    <a:pt x="262969" y="4902"/>
                  </a:moveTo>
                  <a:lnTo>
                    <a:pt x="0" y="0"/>
                  </a:lnTo>
                  <a:lnTo>
                    <a:pt x="36588" y="1292834"/>
                  </a:lnTo>
                  <a:lnTo>
                    <a:pt x="262969" y="1298580"/>
                  </a:lnTo>
                </a:path>
              </a:pathLst>
            </a:custGeom>
            <a:ln w="17018">
              <a:solidFill>
                <a:srgbClr val="FAAC6D"/>
              </a:solidFill>
            </a:ln>
          </p:spPr>
          <p:txBody>
            <a:bodyPr wrap="square" lIns="0" tIns="0" rIns="0" bIns="0" rtlCol="0"/>
            <a:lstStyle/>
            <a:p>
              <a:endParaRPr/>
            </a:p>
          </p:txBody>
        </p:sp>
        <p:sp>
          <p:nvSpPr>
            <p:cNvPr id="23" name="object 23"/>
            <p:cNvSpPr/>
            <p:nvPr/>
          </p:nvSpPr>
          <p:spPr>
            <a:xfrm>
              <a:off x="7542874" y="3304654"/>
              <a:ext cx="229870" cy="1083945"/>
            </a:xfrm>
            <a:custGeom>
              <a:avLst/>
              <a:gdLst/>
              <a:ahLst/>
              <a:cxnLst/>
              <a:rect l="l" t="t" r="r" b="b"/>
              <a:pathLst>
                <a:path w="229870" h="1083945">
                  <a:moveTo>
                    <a:pt x="3149" y="0"/>
                  </a:moveTo>
                  <a:lnTo>
                    <a:pt x="0" y="891070"/>
                  </a:lnTo>
                  <a:lnTo>
                    <a:pt x="229527" y="1083906"/>
                  </a:lnTo>
                  <a:lnTo>
                    <a:pt x="229527" y="5740"/>
                  </a:lnTo>
                  <a:lnTo>
                    <a:pt x="3149" y="0"/>
                  </a:lnTo>
                  <a:close/>
                </a:path>
              </a:pathLst>
            </a:custGeom>
            <a:solidFill>
              <a:srgbClr val="234630"/>
            </a:solidFill>
          </p:spPr>
          <p:txBody>
            <a:bodyPr wrap="square" lIns="0" tIns="0" rIns="0" bIns="0" rtlCol="0"/>
            <a:lstStyle/>
            <a:p>
              <a:endParaRPr/>
            </a:p>
          </p:txBody>
        </p:sp>
        <p:sp>
          <p:nvSpPr>
            <p:cNvPr id="24" name="object 24"/>
            <p:cNvSpPr/>
            <p:nvPr/>
          </p:nvSpPr>
          <p:spPr>
            <a:xfrm>
              <a:off x="7524517" y="4195723"/>
              <a:ext cx="248285" cy="755650"/>
            </a:xfrm>
            <a:custGeom>
              <a:avLst/>
              <a:gdLst/>
              <a:ahLst/>
              <a:cxnLst/>
              <a:rect l="l" t="t" r="r" b="b"/>
              <a:pathLst>
                <a:path w="248284" h="755650">
                  <a:moveTo>
                    <a:pt x="18351" y="0"/>
                  </a:moveTo>
                  <a:lnTo>
                    <a:pt x="0" y="755307"/>
                  </a:lnTo>
                  <a:lnTo>
                    <a:pt x="247878" y="754443"/>
                  </a:lnTo>
                  <a:lnTo>
                    <a:pt x="247878" y="192849"/>
                  </a:lnTo>
                  <a:lnTo>
                    <a:pt x="18351" y="0"/>
                  </a:lnTo>
                  <a:close/>
                </a:path>
              </a:pathLst>
            </a:custGeom>
            <a:solidFill>
              <a:srgbClr val="D85F27"/>
            </a:solidFill>
          </p:spPr>
          <p:txBody>
            <a:bodyPr wrap="square" lIns="0" tIns="0" rIns="0" bIns="0" rtlCol="0"/>
            <a:lstStyle/>
            <a:p>
              <a:endParaRPr/>
            </a:p>
          </p:txBody>
        </p:sp>
        <p:sp>
          <p:nvSpPr>
            <p:cNvPr id="25" name="object 25"/>
            <p:cNvSpPr/>
            <p:nvPr/>
          </p:nvSpPr>
          <p:spPr>
            <a:xfrm>
              <a:off x="5820826" y="4195725"/>
              <a:ext cx="1722120" cy="755650"/>
            </a:xfrm>
            <a:custGeom>
              <a:avLst/>
              <a:gdLst/>
              <a:ahLst/>
              <a:cxnLst/>
              <a:rect l="l" t="t" r="r" b="b"/>
              <a:pathLst>
                <a:path w="1722120" h="755650">
                  <a:moveTo>
                    <a:pt x="1722031" y="0"/>
                  </a:moveTo>
                  <a:lnTo>
                    <a:pt x="33820" y="2413"/>
                  </a:lnTo>
                  <a:lnTo>
                    <a:pt x="0" y="712724"/>
                  </a:lnTo>
                  <a:lnTo>
                    <a:pt x="1703692" y="755307"/>
                  </a:lnTo>
                  <a:lnTo>
                    <a:pt x="1722031" y="0"/>
                  </a:lnTo>
                  <a:close/>
                </a:path>
              </a:pathLst>
            </a:custGeom>
            <a:solidFill>
              <a:srgbClr val="FAAC6D"/>
            </a:solidFill>
          </p:spPr>
          <p:txBody>
            <a:bodyPr wrap="square" lIns="0" tIns="0" rIns="0" bIns="0" rtlCol="0"/>
            <a:lstStyle/>
            <a:p>
              <a:endParaRPr/>
            </a:p>
          </p:txBody>
        </p:sp>
        <p:sp>
          <p:nvSpPr>
            <p:cNvPr id="26" name="object 26"/>
            <p:cNvSpPr/>
            <p:nvPr/>
          </p:nvSpPr>
          <p:spPr>
            <a:xfrm>
              <a:off x="5820826" y="4195725"/>
              <a:ext cx="1722120" cy="755650"/>
            </a:xfrm>
            <a:custGeom>
              <a:avLst/>
              <a:gdLst/>
              <a:ahLst/>
              <a:cxnLst/>
              <a:rect l="l" t="t" r="r" b="b"/>
              <a:pathLst>
                <a:path w="1722120" h="755650">
                  <a:moveTo>
                    <a:pt x="0" y="712724"/>
                  </a:moveTo>
                  <a:lnTo>
                    <a:pt x="33820" y="2413"/>
                  </a:lnTo>
                  <a:lnTo>
                    <a:pt x="1722031" y="0"/>
                  </a:lnTo>
                  <a:lnTo>
                    <a:pt x="1703692" y="755307"/>
                  </a:lnTo>
                  <a:lnTo>
                    <a:pt x="0" y="712724"/>
                  </a:lnTo>
                  <a:close/>
                </a:path>
              </a:pathLst>
            </a:custGeom>
            <a:ln w="17018">
              <a:solidFill>
                <a:srgbClr val="FAAC6D"/>
              </a:solidFill>
            </a:ln>
          </p:spPr>
          <p:txBody>
            <a:bodyPr wrap="square" lIns="0" tIns="0" rIns="0" bIns="0" rtlCol="0"/>
            <a:lstStyle/>
            <a:p>
              <a:endParaRPr/>
            </a:p>
          </p:txBody>
        </p:sp>
        <p:sp>
          <p:nvSpPr>
            <p:cNvPr id="27" name="object 27"/>
            <p:cNvSpPr/>
            <p:nvPr/>
          </p:nvSpPr>
          <p:spPr>
            <a:xfrm>
              <a:off x="3394931" y="4173212"/>
              <a:ext cx="2426335" cy="735330"/>
            </a:xfrm>
            <a:custGeom>
              <a:avLst/>
              <a:gdLst/>
              <a:ahLst/>
              <a:cxnLst/>
              <a:rect l="l" t="t" r="r" b="b"/>
              <a:pathLst>
                <a:path w="2426335" h="735329">
                  <a:moveTo>
                    <a:pt x="1335366" y="0"/>
                  </a:moveTo>
                  <a:lnTo>
                    <a:pt x="0" y="639343"/>
                  </a:lnTo>
                  <a:lnTo>
                    <a:pt x="2425903" y="735241"/>
                  </a:lnTo>
                  <a:lnTo>
                    <a:pt x="1335366" y="0"/>
                  </a:lnTo>
                  <a:close/>
                </a:path>
              </a:pathLst>
            </a:custGeom>
            <a:solidFill>
              <a:srgbClr val="72BF44"/>
            </a:solidFill>
          </p:spPr>
          <p:txBody>
            <a:bodyPr wrap="square" lIns="0" tIns="0" rIns="0" bIns="0" rtlCol="0"/>
            <a:lstStyle/>
            <a:p>
              <a:endParaRPr/>
            </a:p>
          </p:txBody>
        </p:sp>
      </p:grpSp>
      <p:grpSp>
        <p:nvGrpSpPr>
          <p:cNvPr id="28" name="object 28"/>
          <p:cNvGrpSpPr/>
          <p:nvPr/>
        </p:nvGrpSpPr>
        <p:grpSpPr>
          <a:xfrm>
            <a:off x="3246539" y="4827376"/>
            <a:ext cx="4534535" cy="3898900"/>
            <a:chOff x="3246539" y="4827376"/>
            <a:chExt cx="4534535" cy="3898900"/>
          </a:xfrm>
        </p:grpSpPr>
        <p:sp>
          <p:nvSpPr>
            <p:cNvPr id="29" name="object 29"/>
            <p:cNvSpPr/>
            <p:nvPr/>
          </p:nvSpPr>
          <p:spPr>
            <a:xfrm>
              <a:off x="3347194" y="5244246"/>
              <a:ext cx="434975" cy="540385"/>
            </a:xfrm>
            <a:custGeom>
              <a:avLst/>
              <a:gdLst/>
              <a:ahLst/>
              <a:cxnLst/>
              <a:rect l="l" t="t" r="r" b="b"/>
              <a:pathLst>
                <a:path w="434975" h="540385">
                  <a:moveTo>
                    <a:pt x="434505" y="0"/>
                  </a:moveTo>
                  <a:lnTo>
                    <a:pt x="37553" y="11226"/>
                  </a:lnTo>
                  <a:lnTo>
                    <a:pt x="0" y="488988"/>
                  </a:lnTo>
                  <a:lnTo>
                    <a:pt x="398716" y="540130"/>
                  </a:lnTo>
                  <a:lnTo>
                    <a:pt x="434505" y="0"/>
                  </a:lnTo>
                  <a:close/>
                </a:path>
              </a:pathLst>
            </a:custGeom>
            <a:solidFill>
              <a:srgbClr val="284A5F"/>
            </a:solidFill>
          </p:spPr>
          <p:txBody>
            <a:bodyPr wrap="square" lIns="0" tIns="0" rIns="0" bIns="0" rtlCol="0"/>
            <a:lstStyle/>
            <a:p>
              <a:endParaRPr/>
            </a:p>
          </p:txBody>
        </p:sp>
        <p:sp>
          <p:nvSpPr>
            <p:cNvPr id="30" name="object 30"/>
            <p:cNvSpPr/>
            <p:nvPr/>
          </p:nvSpPr>
          <p:spPr>
            <a:xfrm>
              <a:off x="3745911" y="5244238"/>
              <a:ext cx="454025" cy="540385"/>
            </a:xfrm>
            <a:custGeom>
              <a:avLst/>
              <a:gdLst/>
              <a:ahLst/>
              <a:cxnLst/>
              <a:rect l="l" t="t" r="r" b="b"/>
              <a:pathLst>
                <a:path w="454025" h="540385">
                  <a:moveTo>
                    <a:pt x="35775" y="0"/>
                  </a:moveTo>
                  <a:lnTo>
                    <a:pt x="0" y="540143"/>
                  </a:lnTo>
                  <a:lnTo>
                    <a:pt x="453618" y="527291"/>
                  </a:lnTo>
                  <a:lnTo>
                    <a:pt x="439496" y="28308"/>
                  </a:lnTo>
                  <a:lnTo>
                    <a:pt x="35775" y="0"/>
                  </a:lnTo>
                  <a:close/>
                </a:path>
              </a:pathLst>
            </a:custGeom>
            <a:solidFill>
              <a:srgbClr val="EFC91B"/>
            </a:solidFill>
          </p:spPr>
          <p:txBody>
            <a:bodyPr wrap="square" lIns="0" tIns="0" rIns="0" bIns="0" rtlCol="0"/>
            <a:lstStyle/>
            <a:p>
              <a:endParaRPr/>
            </a:p>
          </p:txBody>
        </p:sp>
        <p:sp>
          <p:nvSpPr>
            <p:cNvPr id="31" name="object 31"/>
            <p:cNvSpPr/>
            <p:nvPr/>
          </p:nvSpPr>
          <p:spPr>
            <a:xfrm>
              <a:off x="3745911" y="5244238"/>
              <a:ext cx="454025" cy="540385"/>
            </a:xfrm>
            <a:custGeom>
              <a:avLst/>
              <a:gdLst/>
              <a:ahLst/>
              <a:cxnLst/>
              <a:rect l="l" t="t" r="r" b="b"/>
              <a:pathLst>
                <a:path w="454025" h="540385">
                  <a:moveTo>
                    <a:pt x="453618" y="527291"/>
                  </a:moveTo>
                  <a:lnTo>
                    <a:pt x="439496" y="28308"/>
                  </a:lnTo>
                  <a:lnTo>
                    <a:pt x="35775" y="0"/>
                  </a:lnTo>
                  <a:lnTo>
                    <a:pt x="0" y="540143"/>
                  </a:lnTo>
                  <a:lnTo>
                    <a:pt x="453618" y="527291"/>
                  </a:lnTo>
                  <a:close/>
                </a:path>
              </a:pathLst>
            </a:custGeom>
            <a:ln w="17018">
              <a:solidFill>
                <a:srgbClr val="EFC91B"/>
              </a:solidFill>
            </a:ln>
          </p:spPr>
          <p:txBody>
            <a:bodyPr wrap="square" lIns="0" tIns="0" rIns="0" bIns="0" rtlCol="0"/>
            <a:lstStyle/>
            <a:p>
              <a:endParaRPr/>
            </a:p>
          </p:txBody>
        </p:sp>
        <p:sp>
          <p:nvSpPr>
            <p:cNvPr id="32" name="object 32"/>
            <p:cNvSpPr/>
            <p:nvPr/>
          </p:nvSpPr>
          <p:spPr>
            <a:xfrm>
              <a:off x="3769886" y="4827376"/>
              <a:ext cx="448309" cy="445770"/>
            </a:xfrm>
            <a:custGeom>
              <a:avLst/>
              <a:gdLst/>
              <a:ahLst/>
              <a:cxnLst/>
              <a:rect l="l" t="t" r="r" b="b"/>
              <a:pathLst>
                <a:path w="448310" h="445770">
                  <a:moveTo>
                    <a:pt x="0" y="0"/>
                  </a:moveTo>
                  <a:lnTo>
                    <a:pt x="11798" y="416864"/>
                  </a:lnTo>
                  <a:lnTo>
                    <a:pt x="415518" y="445160"/>
                  </a:lnTo>
                  <a:lnTo>
                    <a:pt x="448106" y="17703"/>
                  </a:lnTo>
                  <a:lnTo>
                    <a:pt x="0" y="0"/>
                  </a:lnTo>
                  <a:close/>
                </a:path>
              </a:pathLst>
            </a:custGeom>
            <a:solidFill>
              <a:srgbClr val="284A5F"/>
            </a:solidFill>
          </p:spPr>
          <p:txBody>
            <a:bodyPr wrap="square" lIns="0" tIns="0" rIns="0" bIns="0" rtlCol="0"/>
            <a:lstStyle/>
            <a:p>
              <a:endParaRPr/>
            </a:p>
          </p:txBody>
        </p:sp>
        <p:sp>
          <p:nvSpPr>
            <p:cNvPr id="33" name="object 33"/>
            <p:cNvSpPr/>
            <p:nvPr/>
          </p:nvSpPr>
          <p:spPr>
            <a:xfrm>
              <a:off x="4199527" y="4845080"/>
              <a:ext cx="846455" cy="936625"/>
            </a:xfrm>
            <a:custGeom>
              <a:avLst/>
              <a:gdLst/>
              <a:ahLst/>
              <a:cxnLst/>
              <a:rect l="l" t="t" r="r" b="b"/>
              <a:pathLst>
                <a:path w="846454" h="936625">
                  <a:moveTo>
                    <a:pt x="18465" y="0"/>
                  </a:moveTo>
                  <a:lnTo>
                    <a:pt x="0" y="926439"/>
                  </a:lnTo>
                  <a:lnTo>
                    <a:pt x="845858" y="936548"/>
                  </a:lnTo>
                  <a:lnTo>
                    <a:pt x="843838" y="32638"/>
                  </a:lnTo>
                  <a:lnTo>
                    <a:pt x="18465" y="0"/>
                  </a:lnTo>
                  <a:close/>
                </a:path>
              </a:pathLst>
            </a:custGeom>
            <a:solidFill>
              <a:srgbClr val="EFC91B"/>
            </a:solidFill>
          </p:spPr>
          <p:txBody>
            <a:bodyPr wrap="square" lIns="0" tIns="0" rIns="0" bIns="0" rtlCol="0"/>
            <a:lstStyle/>
            <a:p>
              <a:endParaRPr/>
            </a:p>
          </p:txBody>
        </p:sp>
        <p:sp>
          <p:nvSpPr>
            <p:cNvPr id="34" name="object 34"/>
            <p:cNvSpPr/>
            <p:nvPr/>
          </p:nvSpPr>
          <p:spPr>
            <a:xfrm>
              <a:off x="4199527" y="4845080"/>
              <a:ext cx="846455" cy="936625"/>
            </a:xfrm>
            <a:custGeom>
              <a:avLst/>
              <a:gdLst/>
              <a:ahLst/>
              <a:cxnLst/>
              <a:rect l="l" t="t" r="r" b="b"/>
              <a:pathLst>
                <a:path w="846454" h="936625">
                  <a:moveTo>
                    <a:pt x="843838" y="32638"/>
                  </a:moveTo>
                  <a:lnTo>
                    <a:pt x="845858" y="936548"/>
                  </a:lnTo>
                  <a:lnTo>
                    <a:pt x="0" y="926439"/>
                  </a:lnTo>
                  <a:lnTo>
                    <a:pt x="18465" y="0"/>
                  </a:lnTo>
                  <a:lnTo>
                    <a:pt x="843838" y="32638"/>
                  </a:lnTo>
                  <a:close/>
                </a:path>
              </a:pathLst>
            </a:custGeom>
            <a:ln w="17018">
              <a:solidFill>
                <a:srgbClr val="EFC91B"/>
              </a:solidFill>
            </a:ln>
          </p:spPr>
          <p:txBody>
            <a:bodyPr wrap="square" lIns="0" tIns="0" rIns="0" bIns="0" rtlCol="0"/>
            <a:lstStyle/>
            <a:p>
              <a:endParaRPr/>
            </a:p>
          </p:txBody>
        </p:sp>
        <p:sp>
          <p:nvSpPr>
            <p:cNvPr id="35" name="object 35"/>
            <p:cNvSpPr/>
            <p:nvPr/>
          </p:nvSpPr>
          <p:spPr>
            <a:xfrm>
              <a:off x="5043377" y="4877716"/>
              <a:ext cx="777875" cy="910590"/>
            </a:xfrm>
            <a:custGeom>
              <a:avLst/>
              <a:gdLst/>
              <a:ahLst/>
              <a:cxnLst/>
              <a:rect l="l" t="t" r="r" b="b"/>
              <a:pathLst>
                <a:path w="777875" h="910589">
                  <a:moveTo>
                    <a:pt x="0" y="0"/>
                  </a:moveTo>
                  <a:lnTo>
                    <a:pt x="2019" y="903909"/>
                  </a:lnTo>
                  <a:lnTo>
                    <a:pt x="773976" y="910450"/>
                  </a:lnTo>
                  <a:lnTo>
                    <a:pt x="777443" y="30734"/>
                  </a:lnTo>
                  <a:lnTo>
                    <a:pt x="0" y="0"/>
                  </a:lnTo>
                  <a:close/>
                </a:path>
              </a:pathLst>
            </a:custGeom>
            <a:solidFill>
              <a:srgbClr val="C2962D"/>
            </a:solidFill>
          </p:spPr>
          <p:txBody>
            <a:bodyPr wrap="square" lIns="0" tIns="0" rIns="0" bIns="0" rtlCol="0"/>
            <a:lstStyle/>
            <a:p>
              <a:endParaRPr/>
            </a:p>
          </p:txBody>
        </p:sp>
        <p:sp>
          <p:nvSpPr>
            <p:cNvPr id="36" name="object 36"/>
            <p:cNvSpPr/>
            <p:nvPr/>
          </p:nvSpPr>
          <p:spPr>
            <a:xfrm>
              <a:off x="5817350" y="4908454"/>
              <a:ext cx="1731010" cy="882015"/>
            </a:xfrm>
            <a:custGeom>
              <a:avLst/>
              <a:gdLst/>
              <a:ahLst/>
              <a:cxnLst/>
              <a:rect l="l" t="t" r="r" b="b"/>
              <a:pathLst>
                <a:path w="1731009" h="882014">
                  <a:moveTo>
                    <a:pt x="3479" y="0"/>
                  </a:moveTo>
                  <a:lnTo>
                    <a:pt x="0" y="879716"/>
                  </a:lnTo>
                  <a:lnTo>
                    <a:pt x="1730921" y="881773"/>
                  </a:lnTo>
                  <a:lnTo>
                    <a:pt x="1707159" y="42570"/>
                  </a:lnTo>
                  <a:lnTo>
                    <a:pt x="3479" y="0"/>
                  </a:lnTo>
                  <a:close/>
                </a:path>
              </a:pathLst>
            </a:custGeom>
            <a:solidFill>
              <a:srgbClr val="4C2E71"/>
            </a:solidFill>
          </p:spPr>
          <p:txBody>
            <a:bodyPr wrap="square" lIns="0" tIns="0" rIns="0" bIns="0" rtlCol="0"/>
            <a:lstStyle/>
            <a:p>
              <a:endParaRPr/>
            </a:p>
          </p:txBody>
        </p:sp>
        <p:sp>
          <p:nvSpPr>
            <p:cNvPr id="37" name="object 37"/>
            <p:cNvSpPr/>
            <p:nvPr/>
          </p:nvSpPr>
          <p:spPr>
            <a:xfrm>
              <a:off x="7524517" y="4950166"/>
              <a:ext cx="248285" cy="841375"/>
            </a:xfrm>
            <a:custGeom>
              <a:avLst/>
              <a:gdLst/>
              <a:ahLst/>
              <a:cxnLst/>
              <a:rect l="l" t="t" r="r" b="b"/>
              <a:pathLst>
                <a:path w="248284" h="841375">
                  <a:moveTo>
                    <a:pt x="247878" y="0"/>
                  </a:moveTo>
                  <a:lnTo>
                    <a:pt x="0" y="863"/>
                  </a:lnTo>
                  <a:lnTo>
                    <a:pt x="23761" y="840054"/>
                  </a:lnTo>
                  <a:lnTo>
                    <a:pt x="247878" y="840981"/>
                  </a:lnTo>
                  <a:lnTo>
                    <a:pt x="247878" y="0"/>
                  </a:lnTo>
                  <a:close/>
                </a:path>
              </a:pathLst>
            </a:custGeom>
            <a:solidFill>
              <a:srgbClr val="72BF44"/>
            </a:solidFill>
          </p:spPr>
          <p:txBody>
            <a:bodyPr wrap="square" lIns="0" tIns="0" rIns="0" bIns="0" rtlCol="0"/>
            <a:lstStyle/>
            <a:p>
              <a:endParaRPr/>
            </a:p>
          </p:txBody>
        </p:sp>
        <p:sp>
          <p:nvSpPr>
            <p:cNvPr id="38" name="object 38"/>
            <p:cNvSpPr/>
            <p:nvPr/>
          </p:nvSpPr>
          <p:spPr>
            <a:xfrm>
              <a:off x="3278802" y="5733230"/>
              <a:ext cx="920750" cy="828675"/>
            </a:xfrm>
            <a:custGeom>
              <a:avLst/>
              <a:gdLst/>
              <a:ahLst/>
              <a:cxnLst/>
              <a:rect l="l" t="t" r="r" b="b"/>
              <a:pathLst>
                <a:path w="920750" h="828675">
                  <a:moveTo>
                    <a:pt x="68402" y="0"/>
                  </a:moveTo>
                  <a:lnTo>
                    <a:pt x="0" y="790765"/>
                  </a:lnTo>
                  <a:lnTo>
                    <a:pt x="874991" y="828408"/>
                  </a:lnTo>
                  <a:lnTo>
                    <a:pt x="920737" y="38290"/>
                  </a:lnTo>
                  <a:lnTo>
                    <a:pt x="467105" y="51142"/>
                  </a:lnTo>
                  <a:lnTo>
                    <a:pt x="68402" y="0"/>
                  </a:lnTo>
                  <a:close/>
                </a:path>
              </a:pathLst>
            </a:custGeom>
            <a:solidFill>
              <a:srgbClr val="C2962D"/>
            </a:solidFill>
          </p:spPr>
          <p:txBody>
            <a:bodyPr wrap="square" lIns="0" tIns="0" rIns="0" bIns="0" rtlCol="0"/>
            <a:lstStyle/>
            <a:p>
              <a:endParaRPr/>
            </a:p>
          </p:txBody>
        </p:sp>
        <p:sp>
          <p:nvSpPr>
            <p:cNvPr id="39" name="object 39"/>
            <p:cNvSpPr/>
            <p:nvPr/>
          </p:nvSpPr>
          <p:spPr>
            <a:xfrm>
              <a:off x="3246539" y="6542587"/>
              <a:ext cx="842644" cy="730885"/>
            </a:xfrm>
            <a:custGeom>
              <a:avLst/>
              <a:gdLst/>
              <a:ahLst/>
              <a:cxnLst/>
              <a:rect l="l" t="t" r="r" b="b"/>
              <a:pathLst>
                <a:path w="842645" h="730884">
                  <a:moveTo>
                    <a:pt x="464299" y="0"/>
                  </a:moveTo>
                  <a:lnTo>
                    <a:pt x="0" y="646290"/>
                  </a:lnTo>
                  <a:lnTo>
                    <a:pt x="842276" y="730275"/>
                  </a:lnTo>
                  <a:lnTo>
                    <a:pt x="464299" y="0"/>
                  </a:lnTo>
                  <a:close/>
                </a:path>
              </a:pathLst>
            </a:custGeom>
            <a:solidFill>
              <a:srgbClr val="284A5F"/>
            </a:solidFill>
          </p:spPr>
          <p:txBody>
            <a:bodyPr wrap="square" lIns="0" tIns="0" rIns="0" bIns="0" rtlCol="0"/>
            <a:lstStyle/>
            <a:p>
              <a:endParaRPr/>
            </a:p>
          </p:txBody>
        </p:sp>
        <p:sp>
          <p:nvSpPr>
            <p:cNvPr id="40" name="object 40"/>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solidFill>
              <a:srgbClr val="C51E20"/>
            </a:solidFill>
          </p:spPr>
          <p:txBody>
            <a:bodyPr wrap="square" lIns="0" tIns="0" rIns="0" bIns="0" rtlCol="0"/>
            <a:lstStyle/>
            <a:p>
              <a:endParaRPr/>
            </a:p>
          </p:txBody>
        </p:sp>
        <p:sp>
          <p:nvSpPr>
            <p:cNvPr id="41" name="object 41"/>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ln w="17018">
              <a:solidFill>
                <a:srgbClr val="C51E20"/>
              </a:solidFill>
            </a:ln>
          </p:spPr>
          <p:txBody>
            <a:bodyPr wrap="square" lIns="0" tIns="0" rIns="0" bIns="0" rtlCol="0"/>
            <a:lstStyle/>
            <a:p>
              <a:endParaRPr/>
            </a:p>
          </p:txBody>
        </p:sp>
        <p:sp>
          <p:nvSpPr>
            <p:cNvPr id="42" name="object 42"/>
            <p:cNvSpPr/>
            <p:nvPr/>
          </p:nvSpPr>
          <p:spPr>
            <a:xfrm>
              <a:off x="5783118" y="5825712"/>
              <a:ext cx="993775" cy="769620"/>
            </a:xfrm>
            <a:custGeom>
              <a:avLst/>
              <a:gdLst/>
              <a:ahLst/>
              <a:cxnLst/>
              <a:rect l="l" t="t" r="r" b="b"/>
              <a:pathLst>
                <a:path w="993775" h="769620">
                  <a:moveTo>
                    <a:pt x="512025" y="0"/>
                  </a:moveTo>
                  <a:lnTo>
                    <a:pt x="0" y="728764"/>
                  </a:lnTo>
                  <a:lnTo>
                    <a:pt x="1143" y="769213"/>
                  </a:lnTo>
                  <a:lnTo>
                    <a:pt x="993305" y="763841"/>
                  </a:lnTo>
                  <a:lnTo>
                    <a:pt x="512025" y="0"/>
                  </a:lnTo>
                  <a:close/>
                </a:path>
              </a:pathLst>
            </a:custGeom>
            <a:solidFill>
              <a:srgbClr val="C51E20"/>
            </a:solidFill>
          </p:spPr>
          <p:txBody>
            <a:bodyPr wrap="square" lIns="0" tIns="0" rIns="0" bIns="0" rtlCol="0"/>
            <a:lstStyle/>
            <a:p>
              <a:endParaRPr/>
            </a:p>
          </p:txBody>
        </p:sp>
        <p:sp>
          <p:nvSpPr>
            <p:cNvPr id="43" name="object 43"/>
            <p:cNvSpPr/>
            <p:nvPr/>
          </p:nvSpPr>
          <p:spPr>
            <a:xfrm>
              <a:off x="5783118" y="5825712"/>
              <a:ext cx="993775" cy="769620"/>
            </a:xfrm>
            <a:custGeom>
              <a:avLst/>
              <a:gdLst/>
              <a:ahLst/>
              <a:cxnLst/>
              <a:rect l="l" t="t" r="r" b="b"/>
              <a:pathLst>
                <a:path w="993775" h="769620">
                  <a:moveTo>
                    <a:pt x="0" y="728764"/>
                  </a:moveTo>
                  <a:lnTo>
                    <a:pt x="512025" y="0"/>
                  </a:lnTo>
                  <a:lnTo>
                    <a:pt x="993305" y="763841"/>
                  </a:lnTo>
                  <a:lnTo>
                    <a:pt x="1143" y="769213"/>
                  </a:lnTo>
                  <a:lnTo>
                    <a:pt x="0" y="728764"/>
                  </a:lnTo>
                  <a:close/>
                </a:path>
              </a:pathLst>
            </a:custGeom>
            <a:ln w="17018">
              <a:solidFill>
                <a:srgbClr val="C51E20"/>
              </a:solidFill>
            </a:ln>
          </p:spPr>
          <p:txBody>
            <a:bodyPr wrap="square" lIns="0" tIns="0" rIns="0" bIns="0" rtlCol="0"/>
            <a:lstStyle/>
            <a:p>
              <a:endParaRPr/>
            </a:p>
          </p:txBody>
        </p:sp>
        <p:sp>
          <p:nvSpPr>
            <p:cNvPr id="44" name="object 44"/>
            <p:cNvSpPr/>
            <p:nvPr/>
          </p:nvSpPr>
          <p:spPr>
            <a:xfrm>
              <a:off x="6775766" y="5789325"/>
              <a:ext cx="834390" cy="777875"/>
            </a:xfrm>
            <a:custGeom>
              <a:avLst/>
              <a:gdLst/>
              <a:ahLst/>
              <a:cxnLst/>
              <a:rect l="l" t="t" r="r" b="b"/>
              <a:pathLst>
                <a:path w="834390" h="777875">
                  <a:moveTo>
                    <a:pt x="17551" y="0"/>
                  </a:moveTo>
                  <a:lnTo>
                    <a:pt x="0" y="777557"/>
                  </a:lnTo>
                  <a:lnTo>
                    <a:pt x="834212" y="776617"/>
                  </a:lnTo>
                  <a:lnTo>
                    <a:pt x="812253" y="1092"/>
                  </a:lnTo>
                  <a:lnTo>
                    <a:pt x="17551" y="0"/>
                  </a:lnTo>
                  <a:close/>
                </a:path>
              </a:pathLst>
            </a:custGeom>
            <a:solidFill>
              <a:srgbClr val="234630"/>
            </a:solidFill>
          </p:spPr>
          <p:txBody>
            <a:bodyPr wrap="square" lIns="0" tIns="0" rIns="0" bIns="0" rtlCol="0"/>
            <a:lstStyle/>
            <a:p>
              <a:endParaRPr/>
            </a:p>
          </p:txBody>
        </p:sp>
        <p:sp>
          <p:nvSpPr>
            <p:cNvPr id="45" name="object 45"/>
            <p:cNvSpPr/>
            <p:nvPr/>
          </p:nvSpPr>
          <p:spPr>
            <a:xfrm>
              <a:off x="7646089" y="5792375"/>
              <a:ext cx="126364" cy="779780"/>
            </a:xfrm>
            <a:custGeom>
              <a:avLst/>
              <a:gdLst/>
              <a:ahLst/>
              <a:cxnLst/>
              <a:rect l="l" t="t" r="r" b="b"/>
              <a:pathLst>
                <a:path w="126365" h="779779">
                  <a:moveTo>
                    <a:pt x="0" y="0"/>
                  </a:moveTo>
                  <a:lnTo>
                    <a:pt x="21971" y="775525"/>
                  </a:lnTo>
                  <a:lnTo>
                    <a:pt x="126310" y="779711"/>
                  </a:lnTo>
                  <a:lnTo>
                    <a:pt x="126310" y="4579"/>
                  </a:lnTo>
                  <a:lnTo>
                    <a:pt x="0" y="0"/>
                  </a:lnTo>
                  <a:close/>
                </a:path>
              </a:pathLst>
            </a:custGeom>
            <a:solidFill>
              <a:srgbClr val="C51E20"/>
            </a:solidFill>
          </p:spPr>
          <p:txBody>
            <a:bodyPr wrap="square" lIns="0" tIns="0" rIns="0" bIns="0" rtlCol="0"/>
            <a:lstStyle/>
            <a:p>
              <a:endParaRPr/>
            </a:p>
          </p:txBody>
        </p:sp>
        <p:sp>
          <p:nvSpPr>
            <p:cNvPr id="46" name="object 46"/>
            <p:cNvSpPr/>
            <p:nvPr/>
          </p:nvSpPr>
          <p:spPr>
            <a:xfrm>
              <a:off x="7646089" y="5792375"/>
              <a:ext cx="126364" cy="779780"/>
            </a:xfrm>
            <a:custGeom>
              <a:avLst/>
              <a:gdLst/>
              <a:ahLst/>
              <a:cxnLst/>
              <a:rect l="l" t="t" r="r" b="b"/>
              <a:pathLst>
                <a:path w="126365" h="779779">
                  <a:moveTo>
                    <a:pt x="126310" y="4579"/>
                  </a:moveTo>
                  <a:lnTo>
                    <a:pt x="0" y="0"/>
                  </a:lnTo>
                  <a:lnTo>
                    <a:pt x="21971" y="775525"/>
                  </a:lnTo>
                  <a:lnTo>
                    <a:pt x="126310" y="779711"/>
                  </a:lnTo>
                </a:path>
              </a:pathLst>
            </a:custGeom>
            <a:ln w="17018">
              <a:solidFill>
                <a:srgbClr val="C51E20"/>
              </a:solidFill>
            </a:ln>
          </p:spPr>
          <p:txBody>
            <a:bodyPr wrap="square" lIns="0" tIns="0" rIns="0" bIns="0" rtlCol="0"/>
            <a:lstStyle/>
            <a:p>
              <a:endParaRPr/>
            </a:p>
          </p:txBody>
        </p:sp>
        <p:sp>
          <p:nvSpPr>
            <p:cNvPr id="47" name="object 47"/>
            <p:cNvSpPr/>
            <p:nvPr/>
          </p:nvSpPr>
          <p:spPr>
            <a:xfrm>
              <a:off x="5751360" y="6294577"/>
              <a:ext cx="2010410" cy="1011555"/>
            </a:xfrm>
            <a:custGeom>
              <a:avLst/>
              <a:gdLst/>
              <a:ahLst/>
              <a:cxnLst/>
              <a:rect l="l" t="t" r="r" b="b"/>
              <a:pathLst>
                <a:path w="2010409" h="1011554">
                  <a:moveTo>
                    <a:pt x="1004951" y="987894"/>
                  </a:moveTo>
                  <a:lnTo>
                    <a:pt x="719328" y="248297"/>
                  </a:lnTo>
                  <a:lnTo>
                    <a:pt x="519430" y="0"/>
                  </a:lnTo>
                  <a:lnTo>
                    <a:pt x="311061" y="241414"/>
                  </a:lnTo>
                  <a:lnTo>
                    <a:pt x="0" y="970940"/>
                  </a:lnTo>
                  <a:lnTo>
                    <a:pt x="1004951" y="987894"/>
                  </a:lnTo>
                  <a:close/>
                </a:path>
                <a:path w="2010409" h="1011554">
                  <a:moveTo>
                    <a:pt x="2010067" y="1011161"/>
                  </a:moveTo>
                  <a:lnTo>
                    <a:pt x="1724444" y="271564"/>
                  </a:lnTo>
                  <a:lnTo>
                    <a:pt x="1524558" y="23266"/>
                  </a:lnTo>
                  <a:lnTo>
                    <a:pt x="1316189" y="264680"/>
                  </a:lnTo>
                  <a:lnTo>
                    <a:pt x="1005116" y="994206"/>
                  </a:lnTo>
                  <a:lnTo>
                    <a:pt x="2010067" y="1011161"/>
                  </a:lnTo>
                  <a:close/>
                </a:path>
              </a:pathLst>
            </a:custGeom>
            <a:solidFill>
              <a:srgbClr val="284A5F"/>
            </a:solidFill>
          </p:spPr>
          <p:txBody>
            <a:bodyPr wrap="square" lIns="0" tIns="0" rIns="0" bIns="0" rtlCol="0"/>
            <a:lstStyle/>
            <a:p>
              <a:endParaRPr/>
            </a:p>
          </p:txBody>
        </p:sp>
        <p:sp>
          <p:nvSpPr>
            <p:cNvPr id="48" name="object 48"/>
            <p:cNvSpPr/>
            <p:nvPr/>
          </p:nvSpPr>
          <p:spPr>
            <a:xfrm>
              <a:off x="7761428" y="6906522"/>
              <a:ext cx="11430" cy="400050"/>
            </a:xfrm>
            <a:custGeom>
              <a:avLst/>
              <a:gdLst/>
              <a:ahLst/>
              <a:cxnLst/>
              <a:rect l="l" t="t" r="r" b="b"/>
              <a:pathLst>
                <a:path w="11429" h="400050">
                  <a:moveTo>
                    <a:pt x="10971" y="0"/>
                  </a:moveTo>
                  <a:lnTo>
                    <a:pt x="0" y="399204"/>
                  </a:lnTo>
                  <a:lnTo>
                    <a:pt x="10971" y="399685"/>
                  </a:lnTo>
                  <a:lnTo>
                    <a:pt x="10971" y="0"/>
                  </a:lnTo>
                  <a:close/>
                </a:path>
              </a:pathLst>
            </a:custGeom>
            <a:solidFill>
              <a:srgbClr val="C51E20"/>
            </a:solidFill>
          </p:spPr>
          <p:txBody>
            <a:bodyPr wrap="square" lIns="0" tIns="0" rIns="0" bIns="0" rtlCol="0"/>
            <a:lstStyle/>
            <a:p>
              <a:endParaRPr/>
            </a:p>
          </p:txBody>
        </p:sp>
        <p:sp>
          <p:nvSpPr>
            <p:cNvPr id="49" name="object 49"/>
            <p:cNvSpPr/>
            <p:nvPr/>
          </p:nvSpPr>
          <p:spPr>
            <a:xfrm>
              <a:off x="7761428" y="6906522"/>
              <a:ext cx="11430" cy="400050"/>
            </a:xfrm>
            <a:custGeom>
              <a:avLst/>
              <a:gdLst/>
              <a:ahLst/>
              <a:cxnLst/>
              <a:rect l="l" t="t" r="r" b="b"/>
              <a:pathLst>
                <a:path w="11429" h="400050">
                  <a:moveTo>
                    <a:pt x="0" y="399204"/>
                  </a:moveTo>
                  <a:lnTo>
                    <a:pt x="10971" y="0"/>
                  </a:lnTo>
                </a:path>
                <a:path w="11429" h="400050">
                  <a:moveTo>
                    <a:pt x="10971" y="399685"/>
                  </a:moveTo>
                  <a:lnTo>
                    <a:pt x="0" y="399204"/>
                  </a:lnTo>
                </a:path>
              </a:pathLst>
            </a:custGeom>
            <a:ln w="17018">
              <a:solidFill>
                <a:srgbClr val="C51E20"/>
              </a:solidFill>
            </a:ln>
          </p:spPr>
          <p:txBody>
            <a:bodyPr wrap="square" lIns="0" tIns="0" rIns="0" bIns="0" rtlCol="0"/>
            <a:lstStyle/>
            <a:p>
              <a:endParaRPr/>
            </a:p>
          </p:txBody>
        </p:sp>
        <p:sp>
          <p:nvSpPr>
            <p:cNvPr id="50" name="object 50"/>
            <p:cNvSpPr/>
            <p:nvPr/>
          </p:nvSpPr>
          <p:spPr>
            <a:xfrm>
              <a:off x="6160154" y="7272402"/>
              <a:ext cx="596900" cy="619125"/>
            </a:xfrm>
            <a:custGeom>
              <a:avLst/>
              <a:gdLst/>
              <a:ahLst/>
              <a:cxnLst/>
              <a:rect l="l" t="t" r="r" b="b"/>
              <a:pathLst>
                <a:path w="596900" h="619125">
                  <a:moveTo>
                    <a:pt x="0" y="0"/>
                  </a:moveTo>
                  <a:lnTo>
                    <a:pt x="16662" y="588289"/>
                  </a:lnTo>
                  <a:lnTo>
                    <a:pt x="539622" y="618883"/>
                  </a:lnTo>
                  <a:lnTo>
                    <a:pt x="573646" y="617918"/>
                  </a:lnTo>
                  <a:lnTo>
                    <a:pt x="596328" y="16370"/>
                  </a:lnTo>
                  <a:lnTo>
                    <a:pt x="0" y="0"/>
                  </a:lnTo>
                  <a:close/>
                </a:path>
              </a:pathLst>
            </a:custGeom>
            <a:solidFill>
              <a:srgbClr val="72BF44"/>
            </a:solidFill>
          </p:spPr>
          <p:txBody>
            <a:bodyPr wrap="square" lIns="0" tIns="0" rIns="0" bIns="0" rtlCol="0"/>
            <a:lstStyle/>
            <a:p>
              <a:endParaRPr/>
            </a:p>
          </p:txBody>
        </p:sp>
        <p:sp>
          <p:nvSpPr>
            <p:cNvPr id="51" name="object 51"/>
            <p:cNvSpPr/>
            <p:nvPr/>
          </p:nvSpPr>
          <p:spPr>
            <a:xfrm>
              <a:off x="5668408" y="7860694"/>
              <a:ext cx="529590" cy="737235"/>
            </a:xfrm>
            <a:custGeom>
              <a:avLst/>
              <a:gdLst/>
              <a:ahLst/>
              <a:cxnLst/>
              <a:rect l="l" t="t" r="r" b="b"/>
              <a:pathLst>
                <a:path w="529589" h="737234">
                  <a:moveTo>
                    <a:pt x="508393" y="0"/>
                  </a:moveTo>
                  <a:lnTo>
                    <a:pt x="9410" y="14122"/>
                  </a:lnTo>
                  <a:lnTo>
                    <a:pt x="0" y="684021"/>
                  </a:lnTo>
                  <a:lnTo>
                    <a:pt x="529272" y="737133"/>
                  </a:lnTo>
                  <a:lnTo>
                    <a:pt x="508393" y="0"/>
                  </a:lnTo>
                  <a:close/>
                </a:path>
              </a:pathLst>
            </a:custGeom>
            <a:solidFill>
              <a:srgbClr val="3C77BC"/>
            </a:solidFill>
          </p:spPr>
          <p:txBody>
            <a:bodyPr wrap="square" lIns="0" tIns="0" rIns="0" bIns="0" rtlCol="0"/>
            <a:lstStyle/>
            <a:p>
              <a:endParaRPr/>
            </a:p>
          </p:txBody>
        </p:sp>
        <p:sp>
          <p:nvSpPr>
            <p:cNvPr id="52" name="object 52"/>
            <p:cNvSpPr/>
            <p:nvPr/>
          </p:nvSpPr>
          <p:spPr>
            <a:xfrm>
              <a:off x="6733797" y="7288768"/>
              <a:ext cx="497840" cy="638810"/>
            </a:xfrm>
            <a:custGeom>
              <a:avLst/>
              <a:gdLst/>
              <a:ahLst/>
              <a:cxnLst/>
              <a:rect l="l" t="t" r="r" b="b"/>
              <a:pathLst>
                <a:path w="497840" h="638809">
                  <a:moveTo>
                    <a:pt x="22694" y="0"/>
                  </a:moveTo>
                  <a:lnTo>
                    <a:pt x="0" y="601548"/>
                  </a:lnTo>
                  <a:lnTo>
                    <a:pt x="497611" y="638530"/>
                  </a:lnTo>
                  <a:lnTo>
                    <a:pt x="479742" y="7721"/>
                  </a:lnTo>
                  <a:lnTo>
                    <a:pt x="22694" y="0"/>
                  </a:lnTo>
                  <a:close/>
                </a:path>
              </a:pathLst>
            </a:custGeom>
            <a:solidFill>
              <a:srgbClr val="47C5F2"/>
            </a:solidFill>
          </p:spPr>
          <p:txBody>
            <a:bodyPr wrap="square" lIns="0" tIns="0" rIns="0" bIns="0" rtlCol="0"/>
            <a:lstStyle/>
            <a:p>
              <a:endParaRPr/>
            </a:p>
          </p:txBody>
        </p:sp>
        <p:sp>
          <p:nvSpPr>
            <p:cNvPr id="53" name="object 53"/>
            <p:cNvSpPr/>
            <p:nvPr/>
          </p:nvSpPr>
          <p:spPr>
            <a:xfrm>
              <a:off x="6733797" y="7288768"/>
              <a:ext cx="497840" cy="638810"/>
            </a:xfrm>
            <a:custGeom>
              <a:avLst/>
              <a:gdLst/>
              <a:ahLst/>
              <a:cxnLst/>
              <a:rect l="l" t="t" r="r" b="b"/>
              <a:pathLst>
                <a:path w="497840" h="638809">
                  <a:moveTo>
                    <a:pt x="497611" y="638530"/>
                  </a:moveTo>
                  <a:lnTo>
                    <a:pt x="479742" y="7721"/>
                  </a:lnTo>
                  <a:lnTo>
                    <a:pt x="22694" y="0"/>
                  </a:lnTo>
                  <a:lnTo>
                    <a:pt x="0" y="601548"/>
                  </a:lnTo>
                  <a:lnTo>
                    <a:pt x="497611" y="638530"/>
                  </a:lnTo>
                  <a:close/>
                </a:path>
              </a:pathLst>
            </a:custGeom>
            <a:ln w="17018">
              <a:solidFill>
                <a:srgbClr val="47C5F2"/>
              </a:solidFill>
            </a:ln>
          </p:spPr>
          <p:txBody>
            <a:bodyPr wrap="square" lIns="0" tIns="0" rIns="0" bIns="0" rtlCol="0"/>
            <a:lstStyle/>
            <a:p>
              <a:endParaRPr/>
            </a:p>
          </p:txBody>
        </p:sp>
        <p:sp>
          <p:nvSpPr>
            <p:cNvPr id="54" name="object 54"/>
            <p:cNvSpPr/>
            <p:nvPr/>
          </p:nvSpPr>
          <p:spPr>
            <a:xfrm>
              <a:off x="7213553" y="7296494"/>
              <a:ext cx="548005" cy="663575"/>
            </a:xfrm>
            <a:custGeom>
              <a:avLst/>
              <a:gdLst/>
              <a:ahLst/>
              <a:cxnLst/>
              <a:rect l="l" t="t" r="r" b="b"/>
              <a:pathLst>
                <a:path w="548004" h="663575">
                  <a:moveTo>
                    <a:pt x="0" y="0"/>
                  </a:moveTo>
                  <a:lnTo>
                    <a:pt x="17868" y="630808"/>
                  </a:lnTo>
                  <a:lnTo>
                    <a:pt x="464248" y="663562"/>
                  </a:lnTo>
                  <a:lnTo>
                    <a:pt x="547877" y="9232"/>
                  </a:lnTo>
                  <a:lnTo>
                    <a:pt x="0" y="0"/>
                  </a:lnTo>
                  <a:close/>
                </a:path>
              </a:pathLst>
            </a:custGeom>
            <a:solidFill>
              <a:srgbClr val="72BF44"/>
            </a:solidFill>
          </p:spPr>
          <p:txBody>
            <a:bodyPr wrap="square" lIns="0" tIns="0" rIns="0" bIns="0" rtlCol="0"/>
            <a:lstStyle/>
            <a:p>
              <a:endParaRPr/>
            </a:p>
          </p:txBody>
        </p:sp>
        <p:sp>
          <p:nvSpPr>
            <p:cNvPr id="55" name="object 55"/>
            <p:cNvSpPr/>
            <p:nvPr/>
          </p:nvSpPr>
          <p:spPr>
            <a:xfrm>
              <a:off x="7231412" y="7927293"/>
              <a:ext cx="479425" cy="786765"/>
            </a:xfrm>
            <a:custGeom>
              <a:avLst/>
              <a:gdLst/>
              <a:ahLst/>
              <a:cxnLst/>
              <a:rect l="l" t="t" r="r" b="b"/>
              <a:pathLst>
                <a:path w="479425" h="786765">
                  <a:moveTo>
                    <a:pt x="0" y="0"/>
                  </a:moveTo>
                  <a:lnTo>
                    <a:pt x="21983" y="776858"/>
                  </a:lnTo>
                  <a:lnTo>
                    <a:pt x="479094" y="786625"/>
                  </a:lnTo>
                  <a:lnTo>
                    <a:pt x="446379" y="32765"/>
                  </a:lnTo>
                  <a:lnTo>
                    <a:pt x="0" y="0"/>
                  </a:lnTo>
                  <a:close/>
                </a:path>
              </a:pathLst>
            </a:custGeom>
            <a:solidFill>
              <a:srgbClr val="3C77BC"/>
            </a:solidFill>
          </p:spPr>
          <p:txBody>
            <a:bodyPr wrap="square" lIns="0" tIns="0" rIns="0" bIns="0" rtlCol="0"/>
            <a:lstStyle/>
            <a:p>
              <a:endParaRPr/>
            </a:p>
          </p:txBody>
        </p:sp>
        <p:sp>
          <p:nvSpPr>
            <p:cNvPr id="56" name="object 56"/>
            <p:cNvSpPr/>
            <p:nvPr/>
          </p:nvSpPr>
          <p:spPr>
            <a:xfrm>
              <a:off x="6704284" y="7890328"/>
              <a:ext cx="549275" cy="814069"/>
            </a:xfrm>
            <a:custGeom>
              <a:avLst/>
              <a:gdLst/>
              <a:ahLst/>
              <a:cxnLst/>
              <a:rect l="l" t="t" r="r" b="b"/>
              <a:pathLst>
                <a:path w="549275" h="814070">
                  <a:moveTo>
                    <a:pt x="29502" y="0"/>
                  </a:moveTo>
                  <a:lnTo>
                    <a:pt x="0" y="761250"/>
                  </a:lnTo>
                  <a:lnTo>
                    <a:pt x="549122" y="813815"/>
                  </a:lnTo>
                  <a:lnTo>
                    <a:pt x="527126" y="36969"/>
                  </a:lnTo>
                  <a:lnTo>
                    <a:pt x="29502" y="0"/>
                  </a:lnTo>
                  <a:close/>
                </a:path>
              </a:pathLst>
            </a:custGeom>
            <a:solidFill>
              <a:srgbClr val="EFC91B"/>
            </a:solidFill>
          </p:spPr>
          <p:txBody>
            <a:bodyPr wrap="square" lIns="0" tIns="0" rIns="0" bIns="0" rtlCol="0"/>
            <a:lstStyle/>
            <a:p>
              <a:endParaRPr/>
            </a:p>
          </p:txBody>
        </p:sp>
        <p:sp>
          <p:nvSpPr>
            <p:cNvPr id="57" name="object 57"/>
            <p:cNvSpPr/>
            <p:nvPr/>
          </p:nvSpPr>
          <p:spPr>
            <a:xfrm>
              <a:off x="6704284" y="7890328"/>
              <a:ext cx="549275" cy="814069"/>
            </a:xfrm>
            <a:custGeom>
              <a:avLst/>
              <a:gdLst/>
              <a:ahLst/>
              <a:cxnLst/>
              <a:rect l="l" t="t" r="r" b="b"/>
              <a:pathLst>
                <a:path w="549275" h="814070">
                  <a:moveTo>
                    <a:pt x="0" y="761250"/>
                  </a:moveTo>
                  <a:lnTo>
                    <a:pt x="549122" y="813815"/>
                  </a:lnTo>
                  <a:lnTo>
                    <a:pt x="527126" y="36969"/>
                  </a:lnTo>
                  <a:lnTo>
                    <a:pt x="29502" y="0"/>
                  </a:lnTo>
                  <a:lnTo>
                    <a:pt x="0" y="761250"/>
                  </a:lnTo>
                  <a:close/>
                </a:path>
              </a:pathLst>
            </a:custGeom>
            <a:ln w="17018">
              <a:solidFill>
                <a:srgbClr val="EFC91B"/>
              </a:solidFill>
            </a:ln>
          </p:spPr>
          <p:txBody>
            <a:bodyPr wrap="square" lIns="0" tIns="0" rIns="0" bIns="0" rtlCol="0"/>
            <a:lstStyle/>
            <a:p>
              <a:endParaRPr/>
            </a:p>
          </p:txBody>
        </p:sp>
        <p:sp>
          <p:nvSpPr>
            <p:cNvPr id="58" name="object 58"/>
            <p:cNvSpPr/>
            <p:nvPr/>
          </p:nvSpPr>
          <p:spPr>
            <a:xfrm>
              <a:off x="7677798" y="7305727"/>
              <a:ext cx="94615" cy="1412240"/>
            </a:xfrm>
            <a:custGeom>
              <a:avLst/>
              <a:gdLst/>
              <a:ahLst/>
              <a:cxnLst/>
              <a:rect l="l" t="t" r="r" b="b"/>
              <a:pathLst>
                <a:path w="94615" h="1412240">
                  <a:moveTo>
                    <a:pt x="83629" y="0"/>
                  </a:moveTo>
                  <a:lnTo>
                    <a:pt x="0" y="654329"/>
                  </a:lnTo>
                  <a:lnTo>
                    <a:pt x="32715" y="1408188"/>
                  </a:lnTo>
                  <a:lnTo>
                    <a:pt x="94600" y="1411886"/>
                  </a:lnTo>
                  <a:lnTo>
                    <a:pt x="94600" y="557"/>
                  </a:lnTo>
                  <a:lnTo>
                    <a:pt x="83629" y="0"/>
                  </a:lnTo>
                  <a:close/>
                </a:path>
              </a:pathLst>
            </a:custGeom>
            <a:solidFill>
              <a:srgbClr val="EFC91B"/>
            </a:solidFill>
          </p:spPr>
          <p:txBody>
            <a:bodyPr wrap="square" lIns="0" tIns="0" rIns="0" bIns="0" rtlCol="0"/>
            <a:lstStyle/>
            <a:p>
              <a:endParaRPr/>
            </a:p>
          </p:txBody>
        </p:sp>
        <p:sp>
          <p:nvSpPr>
            <p:cNvPr id="59" name="object 59"/>
            <p:cNvSpPr/>
            <p:nvPr/>
          </p:nvSpPr>
          <p:spPr>
            <a:xfrm>
              <a:off x="7677798" y="7305727"/>
              <a:ext cx="94615" cy="1412240"/>
            </a:xfrm>
            <a:custGeom>
              <a:avLst/>
              <a:gdLst/>
              <a:ahLst/>
              <a:cxnLst/>
              <a:rect l="l" t="t" r="r" b="b"/>
              <a:pathLst>
                <a:path w="94615" h="1412240">
                  <a:moveTo>
                    <a:pt x="83629" y="0"/>
                  </a:moveTo>
                  <a:lnTo>
                    <a:pt x="94600" y="557"/>
                  </a:lnTo>
                </a:path>
                <a:path w="94615" h="1412240">
                  <a:moveTo>
                    <a:pt x="94600" y="1411886"/>
                  </a:moveTo>
                  <a:lnTo>
                    <a:pt x="32715" y="1408188"/>
                  </a:lnTo>
                  <a:lnTo>
                    <a:pt x="0" y="654329"/>
                  </a:lnTo>
                  <a:lnTo>
                    <a:pt x="83629" y="0"/>
                  </a:lnTo>
                </a:path>
              </a:pathLst>
            </a:custGeom>
            <a:ln w="17018">
              <a:solidFill>
                <a:srgbClr val="EFC91B"/>
              </a:solidFill>
            </a:ln>
          </p:spPr>
          <p:txBody>
            <a:bodyPr wrap="square" lIns="0" tIns="0" rIns="0" bIns="0" rtlCol="0"/>
            <a:lstStyle/>
            <a:p>
              <a:endParaRPr/>
            </a:p>
          </p:txBody>
        </p:sp>
      </p:grpSp>
      <p:grpSp>
        <p:nvGrpSpPr>
          <p:cNvPr id="60" name="object 60"/>
          <p:cNvGrpSpPr/>
          <p:nvPr/>
        </p:nvGrpSpPr>
        <p:grpSpPr>
          <a:xfrm>
            <a:off x="5664506" y="8544717"/>
            <a:ext cx="2117090" cy="1522730"/>
            <a:chOff x="5664506" y="8544717"/>
            <a:chExt cx="2117090" cy="1522730"/>
          </a:xfrm>
        </p:grpSpPr>
        <p:sp>
          <p:nvSpPr>
            <p:cNvPr id="61" name="object 61"/>
            <p:cNvSpPr/>
            <p:nvPr/>
          </p:nvSpPr>
          <p:spPr>
            <a:xfrm>
              <a:off x="6771174" y="9185329"/>
              <a:ext cx="1001394" cy="873125"/>
            </a:xfrm>
            <a:custGeom>
              <a:avLst/>
              <a:gdLst/>
              <a:ahLst/>
              <a:cxnLst/>
              <a:rect l="l" t="t" r="r" b="b"/>
              <a:pathLst>
                <a:path w="1001395" h="873125">
                  <a:moveTo>
                    <a:pt x="724262" y="0"/>
                  </a:moveTo>
                  <a:lnTo>
                    <a:pt x="0" y="873070"/>
                  </a:lnTo>
                  <a:lnTo>
                    <a:pt x="1001225" y="873070"/>
                  </a:lnTo>
                  <a:lnTo>
                    <a:pt x="1001225" y="257257"/>
                  </a:lnTo>
                  <a:lnTo>
                    <a:pt x="724262" y="0"/>
                  </a:lnTo>
                  <a:close/>
                </a:path>
              </a:pathLst>
            </a:custGeom>
            <a:solidFill>
              <a:srgbClr val="C51E20"/>
            </a:solidFill>
          </p:spPr>
          <p:txBody>
            <a:bodyPr wrap="square" lIns="0" tIns="0" rIns="0" bIns="0" rtlCol="0"/>
            <a:lstStyle/>
            <a:p>
              <a:endParaRPr/>
            </a:p>
          </p:txBody>
        </p:sp>
        <p:sp>
          <p:nvSpPr>
            <p:cNvPr id="62" name="object 62"/>
            <p:cNvSpPr/>
            <p:nvPr/>
          </p:nvSpPr>
          <p:spPr>
            <a:xfrm>
              <a:off x="6771174" y="9185329"/>
              <a:ext cx="1001394" cy="873125"/>
            </a:xfrm>
            <a:custGeom>
              <a:avLst/>
              <a:gdLst/>
              <a:ahLst/>
              <a:cxnLst/>
              <a:rect l="l" t="t" r="r" b="b"/>
              <a:pathLst>
                <a:path w="1001395" h="873125">
                  <a:moveTo>
                    <a:pt x="1001225" y="257257"/>
                  </a:moveTo>
                  <a:lnTo>
                    <a:pt x="724262" y="0"/>
                  </a:lnTo>
                  <a:lnTo>
                    <a:pt x="0" y="873070"/>
                  </a:lnTo>
                </a:path>
              </a:pathLst>
            </a:custGeom>
            <a:ln w="17018">
              <a:solidFill>
                <a:srgbClr val="C51E20"/>
              </a:solidFill>
            </a:ln>
          </p:spPr>
          <p:txBody>
            <a:bodyPr wrap="square" lIns="0" tIns="0" rIns="0" bIns="0" rtlCol="0"/>
            <a:lstStyle/>
            <a:p>
              <a:endParaRPr/>
            </a:p>
          </p:txBody>
        </p:sp>
        <p:sp>
          <p:nvSpPr>
            <p:cNvPr id="63" name="object 63"/>
            <p:cNvSpPr/>
            <p:nvPr/>
          </p:nvSpPr>
          <p:spPr>
            <a:xfrm>
              <a:off x="7478102" y="8573101"/>
              <a:ext cx="294640" cy="840105"/>
            </a:xfrm>
            <a:custGeom>
              <a:avLst/>
              <a:gdLst/>
              <a:ahLst/>
              <a:cxnLst/>
              <a:rect l="l" t="t" r="r" b="b"/>
              <a:pathLst>
                <a:path w="294640" h="840104">
                  <a:moveTo>
                    <a:pt x="0" y="0"/>
                  </a:moveTo>
                  <a:lnTo>
                    <a:pt x="15532" y="548665"/>
                  </a:lnTo>
                  <a:lnTo>
                    <a:pt x="294296" y="839959"/>
                  </a:lnTo>
                  <a:lnTo>
                    <a:pt x="294296" y="21684"/>
                  </a:lnTo>
                  <a:lnTo>
                    <a:pt x="0" y="0"/>
                  </a:lnTo>
                  <a:close/>
                </a:path>
              </a:pathLst>
            </a:custGeom>
            <a:solidFill>
              <a:srgbClr val="47C5F2"/>
            </a:solidFill>
          </p:spPr>
          <p:txBody>
            <a:bodyPr wrap="square" lIns="0" tIns="0" rIns="0" bIns="0" rtlCol="0"/>
            <a:lstStyle/>
            <a:p>
              <a:endParaRPr/>
            </a:p>
          </p:txBody>
        </p:sp>
        <p:sp>
          <p:nvSpPr>
            <p:cNvPr id="64" name="object 64"/>
            <p:cNvSpPr/>
            <p:nvPr/>
          </p:nvSpPr>
          <p:spPr>
            <a:xfrm>
              <a:off x="7478102" y="8573101"/>
              <a:ext cx="294640" cy="840105"/>
            </a:xfrm>
            <a:custGeom>
              <a:avLst/>
              <a:gdLst/>
              <a:ahLst/>
              <a:cxnLst/>
              <a:rect l="l" t="t" r="r" b="b"/>
              <a:pathLst>
                <a:path w="294640" h="840104">
                  <a:moveTo>
                    <a:pt x="0" y="0"/>
                  </a:moveTo>
                  <a:lnTo>
                    <a:pt x="15532" y="548665"/>
                  </a:lnTo>
                  <a:lnTo>
                    <a:pt x="294296" y="839959"/>
                  </a:lnTo>
                </a:path>
                <a:path w="294640" h="840104">
                  <a:moveTo>
                    <a:pt x="294296" y="21684"/>
                  </a:moveTo>
                  <a:lnTo>
                    <a:pt x="0" y="0"/>
                  </a:lnTo>
                </a:path>
              </a:pathLst>
            </a:custGeom>
            <a:ln w="18059">
              <a:solidFill>
                <a:srgbClr val="47C5F2"/>
              </a:solidFill>
            </a:ln>
          </p:spPr>
          <p:txBody>
            <a:bodyPr wrap="square" lIns="0" tIns="0" rIns="0" bIns="0" rtlCol="0"/>
            <a:lstStyle/>
            <a:p>
              <a:endParaRPr/>
            </a:p>
          </p:txBody>
        </p:sp>
        <p:sp>
          <p:nvSpPr>
            <p:cNvPr id="65" name="object 65"/>
            <p:cNvSpPr/>
            <p:nvPr/>
          </p:nvSpPr>
          <p:spPr>
            <a:xfrm>
              <a:off x="6680964" y="8651578"/>
              <a:ext cx="814705" cy="1407160"/>
            </a:xfrm>
            <a:custGeom>
              <a:avLst/>
              <a:gdLst/>
              <a:ahLst/>
              <a:cxnLst/>
              <a:rect l="l" t="t" r="r" b="b"/>
              <a:pathLst>
                <a:path w="814704" h="1407159">
                  <a:moveTo>
                    <a:pt x="23319" y="0"/>
                  </a:moveTo>
                  <a:lnTo>
                    <a:pt x="0" y="1406820"/>
                  </a:lnTo>
                  <a:lnTo>
                    <a:pt x="90196" y="1406820"/>
                  </a:lnTo>
                  <a:lnTo>
                    <a:pt x="814466" y="533755"/>
                  </a:lnTo>
                  <a:lnTo>
                    <a:pt x="800869" y="52565"/>
                  </a:lnTo>
                  <a:lnTo>
                    <a:pt x="572442" y="52565"/>
                  </a:lnTo>
                  <a:lnTo>
                    <a:pt x="23319" y="0"/>
                  </a:lnTo>
                  <a:close/>
                </a:path>
                <a:path w="814704" h="1407159">
                  <a:moveTo>
                    <a:pt x="800686" y="46101"/>
                  </a:moveTo>
                  <a:lnTo>
                    <a:pt x="572442" y="52565"/>
                  </a:lnTo>
                  <a:lnTo>
                    <a:pt x="800869" y="52565"/>
                  </a:lnTo>
                  <a:lnTo>
                    <a:pt x="800686" y="46101"/>
                  </a:lnTo>
                  <a:close/>
                </a:path>
              </a:pathLst>
            </a:custGeom>
            <a:solidFill>
              <a:srgbClr val="234630"/>
            </a:solidFill>
          </p:spPr>
          <p:txBody>
            <a:bodyPr wrap="square" lIns="0" tIns="0" rIns="0" bIns="0" rtlCol="0"/>
            <a:lstStyle/>
            <a:p>
              <a:endParaRPr/>
            </a:p>
          </p:txBody>
        </p:sp>
        <p:sp>
          <p:nvSpPr>
            <p:cNvPr id="66" name="object 66"/>
            <p:cNvSpPr/>
            <p:nvPr/>
          </p:nvSpPr>
          <p:spPr>
            <a:xfrm>
              <a:off x="5664506" y="8544717"/>
              <a:ext cx="1040130" cy="1513840"/>
            </a:xfrm>
            <a:custGeom>
              <a:avLst/>
              <a:gdLst/>
              <a:ahLst/>
              <a:cxnLst/>
              <a:rect l="l" t="t" r="r" b="b"/>
              <a:pathLst>
                <a:path w="1040129" h="1513840">
                  <a:moveTo>
                    <a:pt x="3906" y="0"/>
                  </a:moveTo>
                  <a:lnTo>
                    <a:pt x="0" y="1513682"/>
                  </a:lnTo>
                  <a:lnTo>
                    <a:pt x="1016473" y="1513682"/>
                  </a:lnTo>
                  <a:lnTo>
                    <a:pt x="1039769" y="106857"/>
                  </a:lnTo>
                  <a:lnTo>
                    <a:pt x="3906" y="0"/>
                  </a:lnTo>
                  <a:close/>
                </a:path>
              </a:pathLst>
            </a:custGeom>
            <a:solidFill>
              <a:srgbClr val="284A5F"/>
            </a:solidFill>
          </p:spPr>
          <p:txBody>
            <a:bodyPr wrap="square" lIns="0" tIns="0" rIns="0" bIns="0" rtlCol="0"/>
            <a:lstStyle/>
            <a:p>
              <a:endParaRPr/>
            </a:p>
          </p:txBody>
        </p:sp>
      </p:grpSp>
      <p:grpSp>
        <p:nvGrpSpPr>
          <p:cNvPr id="67" name="object 67"/>
          <p:cNvGrpSpPr/>
          <p:nvPr/>
        </p:nvGrpSpPr>
        <p:grpSpPr>
          <a:xfrm>
            <a:off x="5757443" y="0"/>
            <a:ext cx="2015489" cy="2012314"/>
            <a:chOff x="5757443" y="0"/>
            <a:chExt cx="2015489" cy="2012314"/>
          </a:xfrm>
        </p:grpSpPr>
        <p:sp>
          <p:nvSpPr>
            <p:cNvPr id="68" name="object 68"/>
            <p:cNvSpPr/>
            <p:nvPr/>
          </p:nvSpPr>
          <p:spPr>
            <a:xfrm>
              <a:off x="5791141" y="1286584"/>
              <a:ext cx="1003935" cy="669290"/>
            </a:xfrm>
            <a:custGeom>
              <a:avLst/>
              <a:gdLst/>
              <a:ahLst/>
              <a:cxnLst/>
              <a:rect l="l" t="t" r="r" b="b"/>
              <a:pathLst>
                <a:path w="1003934" h="669289">
                  <a:moveTo>
                    <a:pt x="474802" y="0"/>
                  </a:moveTo>
                  <a:lnTo>
                    <a:pt x="0" y="668896"/>
                  </a:lnTo>
                  <a:lnTo>
                    <a:pt x="1003668" y="640473"/>
                  </a:lnTo>
                  <a:lnTo>
                    <a:pt x="474802" y="0"/>
                  </a:lnTo>
                  <a:close/>
                </a:path>
              </a:pathLst>
            </a:custGeom>
            <a:solidFill>
              <a:srgbClr val="D85F27"/>
            </a:solidFill>
          </p:spPr>
          <p:txBody>
            <a:bodyPr wrap="square" lIns="0" tIns="0" rIns="0" bIns="0" rtlCol="0"/>
            <a:lstStyle/>
            <a:p>
              <a:endParaRPr/>
            </a:p>
          </p:txBody>
        </p:sp>
        <p:sp>
          <p:nvSpPr>
            <p:cNvPr id="69" name="object 69"/>
            <p:cNvSpPr/>
            <p:nvPr/>
          </p:nvSpPr>
          <p:spPr>
            <a:xfrm>
              <a:off x="6794804" y="801992"/>
              <a:ext cx="977900" cy="1210310"/>
            </a:xfrm>
            <a:custGeom>
              <a:avLst/>
              <a:gdLst/>
              <a:ahLst/>
              <a:cxnLst/>
              <a:rect l="l" t="t" r="r" b="b"/>
              <a:pathLst>
                <a:path w="977900" h="1210310">
                  <a:moveTo>
                    <a:pt x="651992" y="0"/>
                  </a:moveTo>
                  <a:lnTo>
                    <a:pt x="0" y="1125067"/>
                  </a:lnTo>
                  <a:lnTo>
                    <a:pt x="714616" y="1209827"/>
                  </a:lnTo>
                  <a:lnTo>
                    <a:pt x="977595" y="1202379"/>
                  </a:lnTo>
                  <a:lnTo>
                    <a:pt x="977595" y="425488"/>
                  </a:lnTo>
                  <a:lnTo>
                    <a:pt x="651992" y="0"/>
                  </a:lnTo>
                  <a:close/>
                </a:path>
              </a:pathLst>
            </a:custGeom>
            <a:solidFill>
              <a:srgbClr val="3C77BC"/>
            </a:solidFill>
          </p:spPr>
          <p:txBody>
            <a:bodyPr wrap="square" lIns="0" tIns="0" rIns="0" bIns="0" rtlCol="0"/>
            <a:lstStyle/>
            <a:p>
              <a:endParaRPr/>
            </a:p>
          </p:txBody>
        </p:sp>
        <p:sp>
          <p:nvSpPr>
            <p:cNvPr id="70" name="object 70"/>
            <p:cNvSpPr/>
            <p:nvPr/>
          </p:nvSpPr>
          <p:spPr>
            <a:xfrm>
              <a:off x="7475146" y="801187"/>
              <a:ext cx="297815" cy="389255"/>
            </a:xfrm>
            <a:custGeom>
              <a:avLst/>
              <a:gdLst/>
              <a:ahLst/>
              <a:cxnLst/>
              <a:rect l="l" t="t" r="r" b="b"/>
              <a:pathLst>
                <a:path w="297815" h="389255">
                  <a:moveTo>
                    <a:pt x="0" y="0"/>
                  </a:moveTo>
                  <a:lnTo>
                    <a:pt x="297253" y="389236"/>
                  </a:lnTo>
                  <a:lnTo>
                    <a:pt x="297253" y="3552"/>
                  </a:lnTo>
                  <a:lnTo>
                    <a:pt x="0" y="0"/>
                  </a:lnTo>
                  <a:close/>
                </a:path>
              </a:pathLst>
            </a:custGeom>
            <a:solidFill>
              <a:srgbClr val="72BF44"/>
            </a:solidFill>
          </p:spPr>
          <p:txBody>
            <a:bodyPr wrap="square" lIns="0" tIns="0" rIns="0" bIns="0" rtlCol="0"/>
            <a:lstStyle/>
            <a:p>
              <a:endParaRPr/>
            </a:p>
          </p:txBody>
        </p:sp>
        <p:sp>
          <p:nvSpPr>
            <p:cNvPr id="71" name="object 71"/>
            <p:cNvSpPr/>
            <p:nvPr/>
          </p:nvSpPr>
          <p:spPr>
            <a:xfrm>
              <a:off x="7452463" y="0"/>
              <a:ext cx="320040" cy="805180"/>
            </a:xfrm>
            <a:custGeom>
              <a:avLst/>
              <a:gdLst/>
              <a:ahLst/>
              <a:cxnLst/>
              <a:rect l="l" t="t" r="r" b="b"/>
              <a:pathLst>
                <a:path w="320040" h="805180">
                  <a:moveTo>
                    <a:pt x="0" y="0"/>
                  </a:moveTo>
                  <a:lnTo>
                    <a:pt x="22682" y="801186"/>
                  </a:lnTo>
                  <a:lnTo>
                    <a:pt x="319936" y="804739"/>
                  </a:lnTo>
                  <a:lnTo>
                    <a:pt x="0" y="0"/>
                  </a:lnTo>
                  <a:close/>
                </a:path>
              </a:pathLst>
            </a:custGeom>
            <a:solidFill>
              <a:srgbClr val="284A5F"/>
            </a:solidFill>
          </p:spPr>
          <p:txBody>
            <a:bodyPr wrap="square" lIns="0" tIns="0" rIns="0" bIns="0" rtlCol="0"/>
            <a:lstStyle/>
            <a:p>
              <a:endParaRPr/>
            </a:p>
          </p:txBody>
        </p:sp>
        <p:sp>
          <p:nvSpPr>
            <p:cNvPr id="72" name="object 72"/>
            <p:cNvSpPr/>
            <p:nvPr/>
          </p:nvSpPr>
          <p:spPr>
            <a:xfrm>
              <a:off x="5757443" y="754018"/>
              <a:ext cx="396875" cy="1202055"/>
            </a:xfrm>
            <a:custGeom>
              <a:avLst/>
              <a:gdLst/>
              <a:ahLst/>
              <a:cxnLst/>
              <a:rect l="l" t="t" r="r" b="b"/>
              <a:pathLst>
                <a:path w="396875" h="1202055">
                  <a:moveTo>
                    <a:pt x="376948" y="0"/>
                  </a:moveTo>
                  <a:lnTo>
                    <a:pt x="0" y="10668"/>
                  </a:lnTo>
                  <a:lnTo>
                    <a:pt x="33705" y="1201458"/>
                  </a:lnTo>
                  <a:lnTo>
                    <a:pt x="396481" y="690372"/>
                  </a:lnTo>
                  <a:lnTo>
                    <a:pt x="376948" y="0"/>
                  </a:lnTo>
                  <a:close/>
                </a:path>
              </a:pathLst>
            </a:custGeom>
            <a:solidFill>
              <a:srgbClr val="632410"/>
            </a:solidFill>
          </p:spPr>
          <p:txBody>
            <a:bodyPr wrap="square" lIns="0" tIns="0" rIns="0" bIns="0" rtlCol="0"/>
            <a:lstStyle/>
            <a:p>
              <a:endParaRPr/>
            </a:p>
          </p:txBody>
        </p:sp>
      </p:grpSp>
      <p:grpSp>
        <p:nvGrpSpPr>
          <p:cNvPr id="73" name="object 73"/>
          <p:cNvGrpSpPr/>
          <p:nvPr/>
        </p:nvGrpSpPr>
        <p:grpSpPr>
          <a:xfrm>
            <a:off x="3506388" y="-8508"/>
            <a:ext cx="2149475" cy="979805"/>
            <a:chOff x="3506388" y="-8508"/>
            <a:chExt cx="2149475" cy="979805"/>
          </a:xfrm>
        </p:grpSpPr>
        <p:sp>
          <p:nvSpPr>
            <p:cNvPr id="74" name="object 74"/>
            <p:cNvSpPr/>
            <p:nvPr/>
          </p:nvSpPr>
          <p:spPr>
            <a:xfrm>
              <a:off x="3514897" y="0"/>
              <a:ext cx="2132330" cy="962660"/>
            </a:xfrm>
            <a:custGeom>
              <a:avLst/>
              <a:gdLst/>
              <a:ahLst/>
              <a:cxnLst/>
              <a:rect l="l" t="t" r="r" b="b"/>
              <a:pathLst>
                <a:path w="2132329" h="962660">
                  <a:moveTo>
                    <a:pt x="2131910" y="0"/>
                  </a:moveTo>
                  <a:lnTo>
                    <a:pt x="0" y="0"/>
                  </a:lnTo>
                  <a:lnTo>
                    <a:pt x="3922" y="40230"/>
                  </a:lnTo>
                  <a:lnTo>
                    <a:pt x="10637" y="86860"/>
                  </a:lnTo>
                  <a:lnTo>
                    <a:pt x="19409" y="132786"/>
                  </a:lnTo>
                  <a:lnTo>
                    <a:pt x="30188" y="177962"/>
                  </a:lnTo>
                  <a:lnTo>
                    <a:pt x="42927" y="222344"/>
                  </a:lnTo>
                  <a:lnTo>
                    <a:pt x="57577" y="265888"/>
                  </a:lnTo>
                  <a:lnTo>
                    <a:pt x="74090" y="308547"/>
                  </a:lnTo>
                  <a:lnTo>
                    <a:pt x="92416" y="350278"/>
                  </a:lnTo>
                  <a:lnTo>
                    <a:pt x="112508" y="391035"/>
                  </a:lnTo>
                  <a:lnTo>
                    <a:pt x="134317" y="430774"/>
                  </a:lnTo>
                  <a:lnTo>
                    <a:pt x="157794" y="469449"/>
                  </a:lnTo>
                  <a:lnTo>
                    <a:pt x="182892" y="507016"/>
                  </a:lnTo>
                  <a:lnTo>
                    <a:pt x="209561" y="543430"/>
                  </a:lnTo>
                  <a:lnTo>
                    <a:pt x="237753" y="578645"/>
                  </a:lnTo>
                  <a:lnTo>
                    <a:pt x="267419" y="612618"/>
                  </a:lnTo>
                  <a:lnTo>
                    <a:pt x="298512" y="645304"/>
                  </a:lnTo>
                  <a:lnTo>
                    <a:pt x="330982" y="676656"/>
                  </a:lnTo>
                  <a:lnTo>
                    <a:pt x="364781" y="706631"/>
                  </a:lnTo>
                  <a:lnTo>
                    <a:pt x="399861" y="735184"/>
                  </a:lnTo>
                  <a:lnTo>
                    <a:pt x="436173" y="762269"/>
                  </a:lnTo>
                  <a:lnTo>
                    <a:pt x="473668" y="787843"/>
                  </a:lnTo>
                  <a:lnTo>
                    <a:pt x="512299" y="811859"/>
                  </a:lnTo>
                  <a:lnTo>
                    <a:pt x="552016" y="834273"/>
                  </a:lnTo>
                  <a:lnTo>
                    <a:pt x="592772" y="855041"/>
                  </a:lnTo>
                  <a:lnTo>
                    <a:pt x="634517" y="874117"/>
                  </a:lnTo>
                  <a:lnTo>
                    <a:pt x="677204" y="891456"/>
                  </a:lnTo>
                  <a:lnTo>
                    <a:pt x="720783" y="907014"/>
                  </a:lnTo>
                  <a:lnTo>
                    <a:pt x="765206" y="920746"/>
                  </a:lnTo>
                  <a:lnTo>
                    <a:pt x="810425" y="932607"/>
                  </a:lnTo>
                  <a:lnTo>
                    <a:pt x="856391" y="942551"/>
                  </a:lnTo>
                  <a:lnTo>
                    <a:pt x="903056" y="950535"/>
                  </a:lnTo>
                  <a:lnTo>
                    <a:pt x="950372" y="956513"/>
                  </a:lnTo>
                  <a:lnTo>
                    <a:pt x="998289" y="960440"/>
                  </a:lnTo>
                  <a:lnTo>
                    <a:pt x="1046759" y="962272"/>
                  </a:lnTo>
                  <a:lnTo>
                    <a:pt x="1095734" y="961963"/>
                  </a:lnTo>
                  <a:lnTo>
                    <a:pt x="1144650" y="959500"/>
                  </a:lnTo>
                  <a:lnTo>
                    <a:pt x="1192940" y="954929"/>
                  </a:lnTo>
                  <a:lnTo>
                    <a:pt x="1240559" y="948297"/>
                  </a:lnTo>
                  <a:lnTo>
                    <a:pt x="1287461" y="939651"/>
                  </a:lnTo>
                  <a:lnTo>
                    <a:pt x="1333600" y="929040"/>
                  </a:lnTo>
                  <a:lnTo>
                    <a:pt x="1378930" y="916510"/>
                  </a:lnTo>
                  <a:lnTo>
                    <a:pt x="1423406" y="902110"/>
                  </a:lnTo>
                  <a:lnTo>
                    <a:pt x="1466982" y="885887"/>
                  </a:lnTo>
                  <a:lnTo>
                    <a:pt x="1509612" y="867888"/>
                  </a:lnTo>
                  <a:lnTo>
                    <a:pt x="1551249" y="848160"/>
                  </a:lnTo>
                  <a:lnTo>
                    <a:pt x="1591848" y="826753"/>
                  </a:lnTo>
                  <a:lnTo>
                    <a:pt x="1631364" y="803712"/>
                  </a:lnTo>
                  <a:lnTo>
                    <a:pt x="1669749" y="779086"/>
                  </a:lnTo>
                  <a:lnTo>
                    <a:pt x="1706959" y="752922"/>
                  </a:lnTo>
                  <a:lnTo>
                    <a:pt x="1742948" y="725268"/>
                  </a:lnTo>
                  <a:lnTo>
                    <a:pt x="1777669" y="696171"/>
                  </a:lnTo>
                  <a:lnTo>
                    <a:pt x="1811077" y="665679"/>
                  </a:lnTo>
                  <a:lnTo>
                    <a:pt x="1843126" y="633840"/>
                  </a:lnTo>
                  <a:lnTo>
                    <a:pt x="1873770" y="600700"/>
                  </a:lnTo>
                  <a:lnTo>
                    <a:pt x="1902964" y="566307"/>
                  </a:lnTo>
                  <a:lnTo>
                    <a:pt x="1930660" y="530710"/>
                  </a:lnTo>
                  <a:lnTo>
                    <a:pt x="1956814" y="493955"/>
                  </a:lnTo>
                  <a:lnTo>
                    <a:pt x="1981380" y="456090"/>
                  </a:lnTo>
                  <a:lnTo>
                    <a:pt x="2004311" y="417163"/>
                  </a:lnTo>
                  <a:lnTo>
                    <a:pt x="2025562" y="377221"/>
                  </a:lnTo>
                  <a:lnTo>
                    <a:pt x="2045088" y="336312"/>
                  </a:lnTo>
                  <a:lnTo>
                    <a:pt x="2062841" y="294483"/>
                  </a:lnTo>
                  <a:lnTo>
                    <a:pt x="2078777" y="251782"/>
                  </a:lnTo>
                  <a:lnTo>
                    <a:pt x="2092849" y="208257"/>
                  </a:lnTo>
                  <a:lnTo>
                    <a:pt x="2105011" y="163954"/>
                  </a:lnTo>
                  <a:lnTo>
                    <a:pt x="2115218" y="118922"/>
                  </a:lnTo>
                  <a:lnTo>
                    <a:pt x="2123424" y="73208"/>
                  </a:lnTo>
                  <a:lnTo>
                    <a:pt x="2129583" y="26859"/>
                  </a:lnTo>
                  <a:lnTo>
                    <a:pt x="2131910" y="0"/>
                  </a:lnTo>
                  <a:close/>
                </a:path>
              </a:pathLst>
            </a:custGeom>
            <a:solidFill>
              <a:srgbClr val="EFC91B"/>
            </a:solidFill>
          </p:spPr>
          <p:txBody>
            <a:bodyPr wrap="square" lIns="0" tIns="0" rIns="0" bIns="0" rtlCol="0"/>
            <a:lstStyle/>
            <a:p>
              <a:endParaRPr/>
            </a:p>
          </p:txBody>
        </p:sp>
        <p:sp>
          <p:nvSpPr>
            <p:cNvPr id="75" name="object 75"/>
            <p:cNvSpPr/>
            <p:nvPr/>
          </p:nvSpPr>
          <p:spPr>
            <a:xfrm>
              <a:off x="3514897" y="0"/>
              <a:ext cx="2132330" cy="962660"/>
            </a:xfrm>
            <a:custGeom>
              <a:avLst/>
              <a:gdLst/>
              <a:ahLst/>
              <a:cxnLst/>
              <a:rect l="l" t="t" r="r" b="b"/>
              <a:pathLst>
                <a:path w="2132329" h="962660">
                  <a:moveTo>
                    <a:pt x="2131910" y="0"/>
                  </a:moveTo>
                  <a:lnTo>
                    <a:pt x="2123424" y="73208"/>
                  </a:lnTo>
                  <a:lnTo>
                    <a:pt x="2115218" y="118922"/>
                  </a:lnTo>
                  <a:lnTo>
                    <a:pt x="2105011" y="163954"/>
                  </a:lnTo>
                  <a:lnTo>
                    <a:pt x="2092849" y="208257"/>
                  </a:lnTo>
                  <a:lnTo>
                    <a:pt x="2078777" y="251782"/>
                  </a:lnTo>
                  <a:lnTo>
                    <a:pt x="2062841" y="294483"/>
                  </a:lnTo>
                  <a:lnTo>
                    <a:pt x="2045088" y="336312"/>
                  </a:lnTo>
                  <a:lnTo>
                    <a:pt x="2025562" y="377221"/>
                  </a:lnTo>
                  <a:lnTo>
                    <a:pt x="2004311" y="417163"/>
                  </a:lnTo>
                  <a:lnTo>
                    <a:pt x="1981380" y="456090"/>
                  </a:lnTo>
                  <a:lnTo>
                    <a:pt x="1956814" y="493955"/>
                  </a:lnTo>
                  <a:lnTo>
                    <a:pt x="1930660" y="530710"/>
                  </a:lnTo>
                  <a:lnTo>
                    <a:pt x="1902964" y="566307"/>
                  </a:lnTo>
                  <a:lnTo>
                    <a:pt x="1873770" y="600700"/>
                  </a:lnTo>
                  <a:lnTo>
                    <a:pt x="1843126" y="633840"/>
                  </a:lnTo>
                  <a:lnTo>
                    <a:pt x="1811077" y="665679"/>
                  </a:lnTo>
                  <a:lnTo>
                    <a:pt x="1777669" y="696171"/>
                  </a:lnTo>
                  <a:lnTo>
                    <a:pt x="1742948" y="725268"/>
                  </a:lnTo>
                  <a:lnTo>
                    <a:pt x="1706959" y="752922"/>
                  </a:lnTo>
                  <a:lnTo>
                    <a:pt x="1669749" y="779086"/>
                  </a:lnTo>
                  <a:lnTo>
                    <a:pt x="1631364" y="803712"/>
                  </a:lnTo>
                  <a:lnTo>
                    <a:pt x="1591848" y="826753"/>
                  </a:lnTo>
                  <a:lnTo>
                    <a:pt x="1551249" y="848160"/>
                  </a:lnTo>
                  <a:lnTo>
                    <a:pt x="1509612" y="867888"/>
                  </a:lnTo>
                  <a:lnTo>
                    <a:pt x="1466982" y="885887"/>
                  </a:lnTo>
                  <a:lnTo>
                    <a:pt x="1423406" y="902110"/>
                  </a:lnTo>
                  <a:lnTo>
                    <a:pt x="1378930" y="916510"/>
                  </a:lnTo>
                  <a:lnTo>
                    <a:pt x="1333600" y="929040"/>
                  </a:lnTo>
                  <a:lnTo>
                    <a:pt x="1287461" y="939651"/>
                  </a:lnTo>
                  <a:lnTo>
                    <a:pt x="1240559" y="948297"/>
                  </a:lnTo>
                  <a:lnTo>
                    <a:pt x="1192940" y="954929"/>
                  </a:lnTo>
                  <a:lnTo>
                    <a:pt x="1144650" y="959500"/>
                  </a:lnTo>
                  <a:lnTo>
                    <a:pt x="1095734" y="961963"/>
                  </a:lnTo>
                  <a:lnTo>
                    <a:pt x="1046759" y="962272"/>
                  </a:lnTo>
                  <a:lnTo>
                    <a:pt x="998289" y="960440"/>
                  </a:lnTo>
                  <a:lnTo>
                    <a:pt x="950372" y="956513"/>
                  </a:lnTo>
                  <a:lnTo>
                    <a:pt x="903056" y="950535"/>
                  </a:lnTo>
                  <a:lnTo>
                    <a:pt x="856391" y="942551"/>
                  </a:lnTo>
                  <a:lnTo>
                    <a:pt x="810425" y="932607"/>
                  </a:lnTo>
                  <a:lnTo>
                    <a:pt x="765206" y="920746"/>
                  </a:lnTo>
                  <a:lnTo>
                    <a:pt x="720783" y="907014"/>
                  </a:lnTo>
                  <a:lnTo>
                    <a:pt x="677204" y="891456"/>
                  </a:lnTo>
                  <a:lnTo>
                    <a:pt x="634517" y="874117"/>
                  </a:lnTo>
                  <a:lnTo>
                    <a:pt x="592772" y="855041"/>
                  </a:lnTo>
                  <a:lnTo>
                    <a:pt x="552016" y="834273"/>
                  </a:lnTo>
                  <a:lnTo>
                    <a:pt x="512299" y="811859"/>
                  </a:lnTo>
                  <a:lnTo>
                    <a:pt x="473668" y="787843"/>
                  </a:lnTo>
                  <a:lnTo>
                    <a:pt x="436173" y="762269"/>
                  </a:lnTo>
                  <a:lnTo>
                    <a:pt x="399861" y="735184"/>
                  </a:lnTo>
                  <a:lnTo>
                    <a:pt x="364781" y="706631"/>
                  </a:lnTo>
                  <a:lnTo>
                    <a:pt x="330982" y="676656"/>
                  </a:lnTo>
                  <a:lnTo>
                    <a:pt x="298512" y="645304"/>
                  </a:lnTo>
                  <a:lnTo>
                    <a:pt x="267419" y="612618"/>
                  </a:lnTo>
                  <a:lnTo>
                    <a:pt x="237753" y="578645"/>
                  </a:lnTo>
                  <a:lnTo>
                    <a:pt x="209561" y="543430"/>
                  </a:lnTo>
                  <a:lnTo>
                    <a:pt x="182892" y="507016"/>
                  </a:lnTo>
                  <a:lnTo>
                    <a:pt x="157794" y="469449"/>
                  </a:lnTo>
                  <a:lnTo>
                    <a:pt x="134317" y="430774"/>
                  </a:lnTo>
                  <a:lnTo>
                    <a:pt x="112508" y="391035"/>
                  </a:lnTo>
                  <a:lnTo>
                    <a:pt x="92416" y="350278"/>
                  </a:lnTo>
                  <a:lnTo>
                    <a:pt x="74090" y="308547"/>
                  </a:lnTo>
                  <a:lnTo>
                    <a:pt x="57577" y="265888"/>
                  </a:lnTo>
                  <a:lnTo>
                    <a:pt x="42927" y="222344"/>
                  </a:lnTo>
                  <a:lnTo>
                    <a:pt x="30188" y="177962"/>
                  </a:lnTo>
                  <a:lnTo>
                    <a:pt x="19409" y="132786"/>
                  </a:lnTo>
                  <a:lnTo>
                    <a:pt x="10637" y="86860"/>
                  </a:lnTo>
                  <a:lnTo>
                    <a:pt x="3922" y="40230"/>
                  </a:lnTo>
                  <a:lnTo>
                    <a:pt x="0" y="0"/>
                  </a:lnTo>
                </a:path>
              </a:pathLst>
            </a:custGeom>
            <a:ln w="17018">
              <a:solidFill>
                <a:srgbClr val="EFC91B"/>
              </a:solidFill>
            </a:ln>
          </p:spPr>
          <p:txBody>
            <a:bodyPr wrap="square" lIns="0" tIns="0" rIns="0" bIns="0" rtlCol="0"/>
            <a:lstStyle/>
            <a:p>
              <a:endParaRPr/>
            </a:p>
          </p:txBody>
        </p:sp>
      </p:grpSp>
      <p:grpSp>
        <p:nvGrpSpPr>
          <p:cNvPr id="76" name="object 76"/>
          <p:cNvGrpSpPr/>
          <p:nvPr/>
        </p:nvGrpSpPr>
        <p:grpSpPr>
          <a:xfrm>
            <a:off x="-8616" y="-8617"/>
            <a:ext cx="720090" cy="564515"/>
            <a:chOff x="-8616" y="-8617"/>
            <a:chExt cx="720090" cy="564515"/>
          </a:xfrm>
        </p:grpSpPr>
        <p:sp>
          <p:nvSpPr>
            <p:cNvPr id="77" name="object 77"/>
            <p:cNvSpPr/>
            <p:nvPr/>
          </p:nvSpPr>
          <p:spPr>
            <a:xfrm>
              <a:off x="0" y="0"/>
              <a:ext cx="299085" cy="547370"/>
            </a:xfrm>
            <a:custGeom>
              <a:avLst/>
              <a:gdLst/>
              <a:ahLst/>
              <a:cxnLst/>
              <a:rect l="l" t="t" r="r" b="b"/>
              <a:pathLst>
                <a:path w="299085" h="547370">
                  <a:moveTo>
                    <a:pt x="283592" y="0"/>
                  </a:moveTo>
                  <a:lnTo>
                    <a:pt x="0" y="0"/>
                  </a:lnTo>
                  <a:lnTo>
                    <a:pt x="0" y="546920"/>
                  </a:lnTo>
                  <a:lnTo>
                    <a:pt x="298836" y="538454"/>
                  </a:lnTo>
                  <a:lnTo>
                    <a:pt x="283592" y="0"/>
                  </a:lnTo>
                  <a:close/>
                </a:path>
              </a:pathLst>
            </a:custGeom>
            <a:solidFill>
              <a:srgbClr val="FAAC6D"/>
            </a:solidFill>
          </p:spPr>
          <p:txBody>
            <a:bodyPr wrap="square" lIns="0" tIns="0" rIns="0" bIns="0" rtlCol="0"/>
            <a:lstStyle/>
            <a:p>
              <a:endParaRPr/>
            </a:p>
          </p:txBody>
        </p:sp>
        <p:sp>
          <p:nvSpPr>
            <p:cNvPr id="78" name="object 78"/>
            <p:cNvSpPr/>
            <p:nvPr/>
          </p:nvSpPr>
          <p:spPr>
            <a:xfrm>
              <a:off x="0" y="0"/>
              <a:ext cx="299085" cy="547370"/>
            </a:xfrm>
            <a:custGeom>
              <a:avLst/>
              <a:gdLst/>
              <a:ahLst/>
              <a:cxnLst/>
              <a:rect l="l" t="t" r="r" b="b"/>
              <a:pathLst>
                <a:path w="299085" h="547370">
                  <a:moveTo>
                    <a:pt x="298836" y="538454"/>
                  </a:moveTo>
                  <a:lnTo>
                    <a:pt x="0" y="546920"/>
                  </a:lnTo>
                </a:path>
                <a:path w="299085" h="547370">
                  <a:moveTo>
                    <a:pt x="283592" y="0"/>
                  </a:moveTo>
                  <a:lnTo>
                    <a:pt x="298836" y="538454"/>
                  </a:lnTo>
                </a:path>
              </a:pathLst>
            </a:custGeom>
            <a:ln w="17233">
              <a:solidFill>
                <a:srgbClr val="FAAC6D"/>
              </a:solidFill>
            </a:ln>
          </p:spPr>
          <p:txBody>
            <a:bodyPr wrap="square" lIns="0" tIns="0" rIns="0" bIns="0" rtlCol="0"/>
            <a:lstStyle/>
            <a:p>
              <a:endParaRPr/>
            </a:p>
          </p:txBody>
        </p:sp>
        <p:sp>
          <p:nvSpPr>
            <p:cNvPr id="79" name="object 79"/>
            <p:cNvSpPr/>
            <p:nvPr/>
          </p:nvSpPr>
          <p:spPr>
            <a:xfrm>
              <a:off x="321898" y="0"/>
              <a:ext cx="389890" cy="537845"/>
            </a:xfrm>
            <a:custGeom>
              <a:avLst/>
              <a:gdLst/>
              <a:ahLst/>
              <a:cxnLst/>
              <a:rect l="l" t="t" r="r" b="b"/>
              <a:pathLst>
                <a:path w="389890" h="537845">
                  <a:moveTo>
                    <a:pt x="374543" y="0"/>
                  </a:moveTo>
                  <a:lnTo>
                    <a:pt x="0" y="0"/>
                  </a:lnTo>
                  <a:lnTo>
                    <a:pt x="15213" y="537382"/>
                  </a:lnTo>
                  <a:lnTo>
                    <a:pt x="389457" y="526777"/>
                  </a:lnTo>
                  <a:lnTo>
                    <a:pt x="374543" y="0"/>
                  </a:lnTo>
                  <a:close/>
                </a:path>
              </a:pathLst>
            </a:custGeom>
            <a:solidFill>
              <a:srgbClr val="3C77BC"/>
            </a:solidFill>
          </p:spPr>
          <p:txBody>
            <a:bodyPr wrap="square" lIns="0" tIns="0" rIns="0" bIns="0" rtlCol="0"/>
            <a:lstStyle/>
            <a:p>
              <a:endParaRPr/>
            </a:p>
          </p:txBody>
        </p:sp>
      </p:grpSp>
      <p:grpSp>
        <p:nvGrpSpPr>
          <p:cNvPr id="80" name="object 80"/>
          <p:cNvGrpSpPr/>
          <p:nvPr/>
        </p:nvGrpSpPr>
        <p:grpSpPr>
          <a:xfrm>
            <a:off x="718268" y="0"/>
            <a:ext cx="2646680" cy="2004060"/>
            <a:chOff x="718268" y="0"/>
            <a:chExt cx="2646680" cy="2004060"/>
          </a:xfrm>
        </p:grpSpPr>
        <p:sp>
          <p:nvSpPr>
            <p:cNvPr id="81" name="object 81"/>
            <p:cNvSpPr/>
            <p:nvPr/>
          </p:nvSpPr>
          <p:spPr>
            <a:xfrm>
              <a:off x="1190155" y="0"/>
              <a:ext cx="999490" cy="757555"/>
            </a:xfrm>
            <a:custGeom>
              <a:avLst/>
              <a:gdLst/>
              <a:ahLst/>
              <a:cxnLst/>
              <a:rect l="l" t="t" r="r" b="b"/>
              <a:pathLst>
                <a:path w="999489" h="757555">
                  <a:moveTo>
                    <a:pt x="514756" y="743229"/>
                  </a:moveTo>
                  <a:lnTo>
                    <a:pt x="493712" y="0"/>
                  </a:lnTo>
                  <a:lnTo>
                    <a:pt x="0" y="0"/>
                  </a:lnTo>
                  <a:lnTo>
                    <a:pt x="21437" y="757186"/>
                  </a:lnTo>
                  <a:lnTo>
                    <a:pt x="514756" y="743229"/>
                  </a:lnTo>
                  <a:close/>
                </a:path>
                <a:path w="999489" h="757555">
                  <a:moveTo>
                    <a:pt x="998867" y="703986"/>
                  </a:moveTo>
                  <a:lnTo>
                    <a:pt x="978928" y="0"/>
                  </a:lnTo>
                  <a:lnTo>
                    <a:pt x="493725" y="0"/>
                  </a:lnTo>
                  <a:lnTo>
                    <a:pt x="514045" y="717715"/>
                  </a:lnTo>
                  <a:lnTo>
                    <a:pt x="998867" y="703986"/>
                  </a:lnTo>
                  <a:close/>
                </a:path>
              </a:pathLst>
            </a:custGeom>
            <a:solidFill>
              <a:srgbClr val="DB6726"/>
            </a:solidFill>
          </p:spPr>
          <p:txBody>
            <a:bodyPr wrap="square" lIns="0" tIns="0" rIns="0" bIns="0" rtlCol="0"/>
            <a:lstStyle/>
            <a:p>
              <a:endParaRPr/>
            </a:p>
          </p:txBody>
        </p:sp>
        <p:sp>
          <p:nvSpPr>
            <p:cNvPr id="82" name="object 82"/>
            <p:cNvSpPr/>
            <p:nvPr/>
          </p:nvSpPr>
          <p:spPr>
            <a:xfrm>
              <a:off x="2189024" y="687118"/>
              <a:ext cx="629285" cy="1207770"/>
            </a:xfrm>
            <a:custGeom>
              <a:avLst/>
              <a:gdLst/>
              <a:ahLst/>
              <a:cxnLst/>
              <a:rect l="l" t="t" r="r" b="b"/>
              <a:pathLst>
                <a:path w="629285" h="1207770">
                  <a:moveTo>
                    <a:pt x="595388" y="0"/>
                  </a:moveTo>
                  <a:lnTo>
                    <a:pt x="0" y="16865"/>
                  </a:lnTo>
                  <a:lnTo>
                    <a:pt x="33718" y="1207655"/>
                  </a:lnTo>
                  <a:lnTo>
                    <a:pt x="629107" y="1190790"/>
                  </a:lnTo>
                  <a:lnTo>
                    <a:pt x="595388" y="0"/>
                  </a:lnTo>
                  <a:close/>
                </a:path>
              </a:pathLst>
            </a:custGeom>
            <a:solidFill>
              <a:srgbClr val="C51E20"/>
            </a:solidFill>
          </p:spPr>
          <p:txBody>
            <a:bodyPr wrap="square" lIns="0" tIns="0" rIns="0" bIns="0" rtlCol="0"/>
            <a:lstStyle/>
            <a:p>
              <a:endParaRPr/>
            </a:p>
          </p:txBody>
        </p:sp>
        <p:sp>
          <p:nvSpPr>
            <p:cNvPr id="83" name="object 83"/>
            <p:cNvSpPr/>
            <p:nvPr/>
          </p:nvSpPr>
          <p:spPr>
            <a:xfrm>
              <a:off x="2189024" y="687118"/>
              <a:ext cx="629285" cy="1207770"/>
            </a:xfrm>
            <a:custGeom>
              <a:avLst/>
              <a:gdLst/>
              <a:ahLst/>
              <a:cxnLst/>
              <a:rect l="l" t="t" r="r" b="b"/>
              <a:pathLst>
                <a:path w="629285" h="1207770">
                  <a:moveTo>
                    <a:pt x="629107" y="1190790"/>
                  </a:moveTo>
                  <a:lnTo>
                    <a:pt x="33718" y="1207655"/>
                  </a:lnTo>
                  <a:lnTo>
                    <a:pt x="0" y="16865"/>
                  </a:lnTo>
                  <a:lnTo>
                    <a:pt x="595388" y="0"/>
                  </a:lnTo>
                  <a:lnTo>
                    <a:pt x="629107" y="1190790"/>
                  </a:lnTo>
                  <a:close/>
                </a:path>
              </a:pathLst>
            </a:custGeom>
            <a:ln w="17018">
              <a:solidFill>
                <a:srgbClr val="C51E20"/>
              </a:solidFill>
            </a:ln>
          </p:spPr>
          <p:txBody>
            <a:bodyPr wrap="square" lIns="0" tIns="0" rIns="0" bIns="0" rtlCol="0"/>
            <a:lstStyle/>
            <a:p>
              <a:endParaRPr/>
            </a:p>
          </p:txBody>
        </p:sp>
        <p:sp>
          <p:nvSpPr>
            <p:cNvPr id="84" name="object 84"/>
            <p:cNvSpPr/>
            <p:nvPr/>
          </p:nvSpPr>
          <p:spPr>
            <a:xfrm>
              <a:off x="2792830" y="978076"/>
              <a:ext cx="267335" cy="1017269"/>
            </a:xfrm>
            <a:custGeom>
              <a:avLst/>
              <a:gdLst/>
              <a:ahLst/>
              <a:cxnLst/>
              <a:rect l="l" t="t" r="r" b="b"/>
              <a:pathLst>
                <a:path w="267335" h="1017269">
                  <a:moveTo>
                    <a:pt x="238150" y="0"/>
                  </a:moveTo>
                  <a:lnTo>
                    <a:pt x="0" y="6743"/>
                  </a:lnTo>
                  <a:lnTo>
                    <a:pt x="28613" y="1017015"/>
                  </a:lnTo>
                  <a:lnTo>
                    <a:pt x="266776" y="1010272"/>
                  </a:lnTo>
                  <a:lnTo>
                    <a:pt x="238150" y="0"/>
                  </a:lnTo>
                  <a:close/>
                </a:path>
              </a:pathLst>
            </a:custGeom>
            <a:solidFill>
              <a:srgbClr val="C51E20"/>
            </a:solidFill>
          </p:spPr>
          <p:txBody>
            <a:bodyPr wrap="square" lIns="0" tIns="0" rIns="0" bIns="0" rtlCol="0"/>
            <a:lstStyle/>
            <a:p>
              <a:endParaRPr/>
            </a:p>
          </p:txBody>
        </p:sp>
        <p:sp>
          <p:nvSpPr>
            <p:cNvPr id="85" name="object 85"/>
            <p:cNvSpPr/>
            <p:nvPr/>
          </p:nvSpPr>
          <p:spPr>
            <a:xfrm>
              <a:off x="2792830" y="978076"/>
              <a:ext cx="267335" cy="1017269"/>
            </a:xfrm>
            <a:custGeom>
              <a:avLst/>
              <a:gdLst/>
              <a:ahLst/>
              <a:cxnLst/>
              <a:rect l="l" t="t" r="r" b="b"/>
              <a:pathLst>
                <a:path w="267335" h="1017269">
                  <a:moveTo>
                    <a:pt x="266776" y="1010272"/>
                  </a:moveTo>
                  <a:lnTo>
                    <a:pt x="28613" y="1017015"/>
                  </a:lnTo>
                  <a:lnTo>
                    <a:pt x="0" y="6743"/>
                  </a:lnTo>
                  <a:lnTo>
                    <a:pt x="238150" y="0"/>
                  </a:lnTo>
                  <a:lnTo>
                    <a:pt x="266776" y="1010272"/>
                  </a:lnTo>
                  <a:close/>
                </a:path>
              </a:pathLst>
            </a:custGeom>
            <a:ln w="17018">
              <a:solidFill>
                <a:srgbClr val="C51E20"/>
              </a:solidFill>
            </a:ln>
          </p:spPr>
          <p:txBody>
            <a:bodyPr wrap="square" lIns="0" tIns="0" rIns="0" bIns="0" rtlCol="0"/>
            <a:lstStyle/>
            <a:p>
              <a:endParaRPr/>
            </a:p>
          </p:txBody>
        </p:sp>
        <p:sp>
          <p:nvSpPr>
            <p:cNvPr id="86" name="object 86"/>
            <p:cNvSpPr/>
            <p:nvPr/>
          </p:nvSpPr>
          <p:spPr>
            <a:xfrm>
              <a:off x="718261" y="757186"/>
              <a:ext cx="2646680" cy="1217295"/>
            </a:xfrm>
            <a:custGeom>
              <a:avLst/>
              <a:gdLst/>
              <a:ahLst/>
              <a:cxnLst/>
              <a:rect l="l" t="t" r="r" b="b"/>
              <a:pathLst>
                <a:path w="2646679" h="1217295">
                  <a:moveTo>
                    <a:pt x="527392" y="1203172"/>
                  </a:moveTo>
                  <a:lnTo>
                    <a:pt x="493344" y="0"/>
                  </a:lnTo>
                  <a:lnTo>
                    <a:pt x="0" y="13970"/>
                  </a:lnTo>
                  <a:lnTo>
                    <a:pt x="34074" y="1217142"/>
                  </a:lnTo>
                  <a:lnTo>
                    <a:pt x="527392" y="1203172"/>
                  </a:lnTo>
                  <a:close/>
                </a:path>
                <a:path w="2646679" h="1217295">
                  <a:moveTo>
                    <a:pt x="2646388" y="1181874"/>
                  </a:moveTo>
                  <a:lnTo>
                    <a:pt x="2618943" y="212242"/>
                  </a:lnTo>
                  <a:lnTo>
                    <a:pt x="2312733" y="220903"/>
                  </a:lnTo>
                  <a:lnTo>
                    <a:pt x="2340178" y="1190536"/>
                  </a:lnTo>
                  <a:lnTo>
                    <a:pt x="2646388" y="1181874"/>
                  </a:lnTo>
                  <a:close/>
                </a:path>
              </a:pathLst>
            </a:custGeom>
            <a:solidFill>
              <a:srgbClr val="4D2314"/>
            </a:solidFill>
          </p:spPr>
          <p:txBody>
            <a:bodyPr wrap="square" lIns="0" tIns="0" rIns="0" bIns="0" rtlCol="0"/>
            <a:lstStyle/>
            <a:p>
              <a:endParaRPr/>
            </a:p>
          </p:txBody>
        </p:sp>
        <p:sp>
          <p:nvSpPr>
            <p:cNvPr id="87" name="object 87"/>
            <p:cNvSpPr/>
            <p:nvPr/>
          </p:nvSpPr>
          <p:spPr>
            <a:xfrm>
              <a:off x="1321136" y="696864"/>
              <a:ext cx="868044" cy="1261745"/>
            </a:xfrm>
            <a:custGeom>
              <a:avLst/>
              <a:gdLst/>
              <a:ahLst/>
              <a:cxnLst/>
              <a:rect l="l" t="t" r="r" b="b"/>
              <a:pathLst>
                <a:path w="868044" h="1261745">
                  <a:moveTo>
                    <a:pt x="367584" y="0"/>
                  </a:moveTo>
                  <a:lnTo>
                    <a:pt x="207908" y="307774"/>
                  </a:lnTo>
                  <a:lnTo>
                    <a:pt x="0" y="1223422"/>
                  </a:lnTo>
                  <a:lnTo>
                    <a:pt x="1066" y="1261344"/>
                  </a:lnTo>
                  <a:lnTo>
                    <a:pt x="867575" y="1198860"/>
                  </a:lnTo>
                  <a:lnTo>
                    <a:pt x="560361" y="297796"/>
                  </a:lnTo>
                  <a:lnTo>
                    <a:pt x="367584" y="0"/>
                  </a:lnTo>
                  <a:close/>
                </a:path>
              </a:pathLst>
            </a:custGeom>
            <a:solidFill>
              <a:srgbClr val="C2962D"/>
            </a:solidFill>
          </p:spPr>
          <p:txBody>
            <a:bodyPr wrap="square" lIns="0" tIns="0" rIns="0" bIns="0" rtlCol="0"/>
            <a:lstStyle/>
            <a:p>
              <a:endParaRPr/>
            </a:p>
          </p:txBody>
        </p:sp>
      </p:grpSp>
      <p:grpSp>
        <p:nvGrpSpPr>
          <p:cNvPr id="88" name="object 88"/>
          <p:cNvGrpSpPr/>
          <p:nvPr/>
        </p:nvGrpSpPr>
        <p:grpSpPr>
          <a:xfrm>
            <a:off x="949721" y="3261224"/>
            <a:ext cx="2435860" cy="1634489"/>
            <a:chOff x="949721" y="3261224"/>
            <a:chExt cx="2435860" cy="1634489"/>
          </a:xfrm>
        </p:grpSpPr>
        <p:sp>
          <p:nvSpPr>
            <p:cNvPr id="89" name="object 89"/>
            <p:cNvSpPr/>
            <p:nvPr/>
          </p:nvSpPr>
          <p:spPr>
            <a:xfrm>
              <a:off x="2720327" y="3269733"/>
              <a:ext cx="657225" cy="908050"/>
            </a:xfrm>
            <a:custGeom>
              <a:avLst/>
              <a:gdLst/>
              <a:ahLst/>
              <a:cxnLst/>
              <a:rect l="l" t="t" r="r" b="b"/>
              <a:pathLst>
                <a:path w="657225" h="908050">
                  <a:moveTo>
                    <a:pt x="375539" y="0"/>
                  </a:moveTo>
                  <a:lnTo>
                    <a:pt x="0" y="866724"/>
                  </a:lnTo>
                  <a:lnTo>
                    <a:pt x="656628" y="907719"/>
                  </a:lnTo>
                  <a:lnTo>
                    <a:pt x="375539" y="0"/>
                  </a:lnTo>
                  <a:close/>
                </a:path>
              </a:pathLst>
            </a:custGeom>
            <a:solidFill>
              <a:srgbClr val="EFC91B"/>
            </a:solidFill>
          </p:spPr>
          <p:txBody>
            <a:bodyPr wrap="square" lIns="0" tIns="0" rIns="0" bIns="0" rtlCol="0"/>
            <a:lstStyle/>
            <a:p>
              <a:endParaRPr/>
            </a:p>
          </p:txBody>
        </p:sp>
        <p:sp>
          <p:nvSpPr>
            <p:cNvPr id="90" name="object 90"/>
            <p:cNvSpPr/>
            <p:nvPr/>
          </p:nvSpPr>
          <p:spPr>
            <a:xfrm>
              <a:off x="2720327" y="3269733"/>
              <a:ext cx="657225" cy="908050"/>
            </a:xfrm>
            <a:custGeom>
              <a:avLst/>
              <a:gdLst/>
              <a:ahLst/>
              <a:cxnLst/>
              <a:rect l="l" t="t" r="r" b="b"/>
              <a:pathLst>
                <a:path w="657225" h="908050">
                  <a:moveTo>
                    <a:pt x="0" y="866724"/>
                  </a:moveTo>
                  <a:lnTo>
                    <a:pt x="375539" y="0"/>
                  </a:lnTo>
                  <a:lnTo>
                    <a:pt x="656628" y="907719"/>
                  </a:lnTo>
                  <a:lnTo>
                    <a:pt x="0" y="866724"/>
                  </a:lnTo>
                  <a:close/>
                </a:path>
              </a:pathLst>
            </a:custGeom>
            <a:ln w="17018">
              <a:solidFill>
                <a:srgbClr val="EFC91B"/>
              </a:solidFill>
            </a:ln>
          </p:spPr>
          <p:txBody>
            <a:bodyPr wrap="square" lIns="0" tIns="0" rIns="0" bIns="0" rtlCol="0"/>
            <a:lstStyle/>
            <a:p>
              <a:endParaRPr/>
            </a:p>
          </p:txBody>
        </p:sp>
        <p:sp>
          <p:nvSpPr>
            <p:cNvPr id="91" name="object 91"/>
            <p:cNvSpPr/>
            <p:nvPr/>
          </p:nvSpPr>
          <p:spPr>
            <a:xfrm>
              <a:off x="1757043" y="3333357"/>
              <a:ext cx="1006475" cy="805815"/>
            </a:xfrm>
            <a:custGeom>
              <a:avLst/>
              <a:gdLst/>
              <a:ahLst/>
              <a:cxnLst/>
              <a:rect l="l" t="t" r="r" b="b"/>
              <a:pathLst>
                <a:path w="1006475" h="805814">
                  <a:moveTo>
                    <a:pt x="566000" y="0"/>
                  </a:moveTo>
                  <a:lnTo>
                    <a:pt x="0" y="753770"/>
                  </a:lnTo>
                  <a:lnTo>
                    <a:pt x="711" y="779284"/>
                  </a:lnTo>
                  <a:lnTo>
                    <a:pt x="1005928" y="805776"/>
                  </a:lnTo>
                  <a:lnTo>
                    <a:pt x="566000" y="0"/>
                  </a:lnTo>
                  <a:close/>
                </a:path>
              </a:pathLst>
            </a:custGeom>
            <a:solidFill>
              <a:srgbClr val="234630"/>
            </a:solidFill>
          </p:spPr>
          <p:txBody>
            <a:bodyPr wrap="square" lIns="0" tIns="0" rIns="0" bIns="0" rtlCol="0"/>
            <a:lstStyle/>
            <a:p>
              <a:endParaRPr/>
            </a:p>
          </p:txBody>
        </p:sp>
        <p:sp>
          <p:nvSpPr>
            <p:cNvPr id="92" name="object 92"/>
            <p:cNvSpPr/>
            <p:nvPr/>
          </p:nvSpPr>
          <p:spPr>
            <a:xfrm>
              <a:off x="966740" y="3360554"/>
              <a:ext cx="748665" cy="774700"/>
            </a:xfrm>
            <a:custGeom>
              <a:avLst/>
              <a:gdLst/>
              <a:ahLst/>
              <a:cxnLst/>
              <a:rect l="l" t="t" r="r" b="b"/>
              <a:pathLst>
                <a:path w="748664" h="774700">
                  <a:moveTo>
                    <a:pt x="395173" y="0"/>
                  </a:moveTo>
                  <a:lnTo>
                    <a:pt x="0" y="774471"/>
                  </a:lnTo>
                  <a:lnTo>
                    <a:pt x="748487" y="753300"/>
                  </a:lnTo>
                  <a:lnTo>
                    <a:pt x="395173" y="0"/>
                  </a:lnTo>
                  <a:close/>
                </a:path>
              </a:pathLst>
            </a:custGeom>
            <a:solidFill>
              <a:srgbClr val="D85F27"/>
            </a:solidFill>
          </p:spPr>
          <p:txBody>
            <a:bodyPr wrap="square" lIns="0" tIns="0" rIns="0" bIns="0" rtlCol="0"/>
            <a:lstStyle/>
            <a:p>
              <a:endParaRPr/>
            </a:p>
          </p:txBody>
        </p:sp>
        <p:sp>
          <p:nvSpPr>
            <p:cNvPr id="93" name="object 93"/>
            <p:cNvSpPr/>
            <p:nvPr/>
          </p:nvSpPr>
          <p:spPr>
            <a:xfrm>
              <a:off x="958230" y="4135037"/>
              <a:ext cx="778510" cy="752475"/>
            </a:xfrm>
            <a:custGeom>
              <a:avLst/>
              <a:gdLst/>
              <a:ahLst/>
              <a:cxnLst/>
              <a:rect l="l" t="t" r="r" b="b"/>
              <a:pathLst>
                <a:path w="778510" h="752475">
                  <a:moveTo>
                    <a:pt x="8509" y="0"/>
                  </a:moveTo>
                  <a:lnTo>
                    <a:pt x="0" y="752170"/>
                  </a:lnTo>
                  <a:lnTo>
                    <a:pt x="778268" y="730135"/>
                  </a:lnTo>
                  <a:lnTo>
                    <a:pt x="758545" y="33705"/>
                  </a:lnTo>
                  <a:lnTo>
                    <a:pt x="8509" y="0"/>
                  </a:lnTo>
                  <a:close/>
                </a:path>
              </a:pathLst>
            </a:custGeom>
            <a:solidFill>
              <a:srgbClr val="FAAC6D"/>
            </a:solidFill>
          </p:spPr>
          <p:txBody>
            <a:bodyPr wrap="square" lIns="0" tIns="0" rIns="0" bIns="0" rtlCol="0"/>
            <a:lstStyle/>
            <a:p>
              <a:endParaRPr/>
            </a:p>
          </p:txBody>
        </p:sp>
        <p:sp>
          <p:nvSpPr>
            <p:cNvPr id="94" name="object 94"/>
            <p:cNvSpPr/>
            <p:nvPr/>
          </p:nvSpPr>
          <p:spPr>
            <a:xfrm>
              <a:off x="958230" y="4135037"/>
              <a:ext cx="778510" cy="752475"/>
            </a:xfrm>
            <a:custGeom>
              <a:avLst/>
              <a:gdLst/>
              <a:ahLst/>
              <a:cxnLst/>
              <a:rect l="l" t="t" r="r" b="b"/>
              <a:pathLst>
                <a:path w="778510" h="752475">
                  <a:moveTo>
                    <a:pt x="778268" y="730135"/>
                  </a:moveTo>
                  <a:lnTo>
                    <a:pt x="758545" y="33705"/>
                  </a:lnTo>
                  <a:lnTo>
                    <a:pt x="8509" y="0"/>
                  </a:lnTo>
                  <a:lnTo>
                    <a:pt x="0" y="752170"/>
                  </a:lnTo>
                  <a:lnTo>
                    <a:pt x="778268" y="730135"/>
                  </a:lnTo>
                  <a:close/>
                </a:path>
              </a:pathLst>
            </a:custGeom>
            <a:ln w="17018">
              <a:solidFill>
                <a:srgbClr val="FAAC6D"/>
              </a:solidFill>
            </a:ln>
          </p:spPr>
          <p:txBody>
            <a:bodyPr wrap="square" lIns="0" tIns="0" rIns="0" bIns="0" rtlCol="0"/>
            <a:lstStyle/>
            <a:p>
              <a:endParaRPr/>
            </a:p>
          </p:txBody>
        </p:sp>
      </p:grpSp>
      <p:grpSp>
        <p:nvGrpSpPr>
          <p:cNvPr id="95" name="object 95"/>
          <p:cNvGrpSpPr/>
          <p:nvPr/>
        </p:nvGrpSpPr>
        <p:grpSpPr>
          <a:xfrm>
            <a:off x="60741" y="4353398"/>
            <a:ext cx="236854" cy="513715"/>
            <a:chOff x="60741" y="4353398"/>
            <a:chExt cx="236854" cy="513715"/>
          </a:xfrm>
        </p:grpSpPr>
        <p:sp>
          <p:nvSpPr>
            <p:cNvPr id="96" name="object 96"/>
            <p:cNvSpPr/>
            <p:nvPr/>
          </p:nvSpPr>
          <p:spPr>
            <a:xfrm>
              <a:off x="69250" y="4361907"/>
              <a:ext cx="220345" cy="496570"/>
            </a:xfrm>
            <a:custGeom>
              <a:avLst/>
              <a:gdLst/>
              <a:ahLst/>
              <a:cxnLst/>
              <a:rect l="l" t="t" r="r" b="b"/>
              <a:pathLst>
                <a:path w="220345" h="496570">
                  <a:moveTo>
                    <a:pt x="0" y="0"/>
                  </a:moveTo>
                  <a:lnTo>
                    <a:pt x="14058" y="496417"/>
                  </a:lnTo>
                  <a:lnTo>
                    <a:pt x="219773" y="490601"/>
                  </a:lnTo>
                  <a:lnTo>
                    <a:pt x="206273" y="14008"/>
                  </a:lnTo>
                  <a:lnTo>
                    <a:pt x="0" y="0"/>
                  </a:lnTo>
                  <a:close/>
                </a:path>
              </a:pathLst>
            </a:custGeom>
            <a:solidFill>
              <a:srgbClr val="FAAC6D"/>
            </a:solidFill>
          </p:spPr>
          <p:txBody>
            <a:bodyPr wrap="square" lIns="0" tIns="0" rIns="0" bIns="0" rtlCol="0"/>
            <a:lstStyle/>
            <a:p>
              <a:endParaRPr/>
            </a:p>
          </p:txBody>
        </p:sp>
        <p:sp>
          <p:nvSpPr>
            <p:cNvPr id="97" name="object 97"/>
            <p:cNvSpPr/>
            <p:nvPr/>
          </p:nvSpPr>
          <p:spPr>
            <a:xfrm>
              <a:off x="69250" y="4361907"/>
              <a:ext cx="220345" cy="496570"/>
            </a:xfrm>
            <a:custGeom>
              <a:avLst/>
              <a:gdLst/>
              <a:ahLst/>
              <a:cxnLst/>
              <a:rect l="l" t="t" r="r" b="b"/>
              <a:pathLst>
                <a:path w="220345" h="496570">
                  <a:moveTo>
                    <a:pt x="14058" y="496417"/>
                  </a:moveTo>
                  <a:lnTo>
                    <a:pt x="0" y="0"/>
                  </a:lnTo>
                  <a:lnTo>
                    <a:pt x="206273" y="14008"/>
                  </a:lnTo>
                  <a:lnTo>
                    <a:pt x="219773" y="490601"/>
                  </a:lnTo>
                  <a:lnTo>
                    <a:pt x="14058" y="496417"/>
                  </a:lnTo>
                  <a:close/>
                </a:path>
              </a:pathLst>
            </a:custGeom>
            <a:ln w="17018">
              <a:solidFill>
                <a:srgbClr val="FAAC6D"/>
              </a:solidFill>
            </a:ln>
          </p:spPr>
          <p:txBody>
            <a:bodyPr wrap="square" lIns="0" tIns="0" rIns="0" bIns="0" rtlCol="0"/>
            <a:lstStyle/>
            <a:p>
              <a:endParaRPr/>
            </a:p>
          </p:txBody>
        </p:sp>
      </p:grpSp>
      <p:grpSp>
        <p:nvGrpSpPr>
          <p:cNvPr id="98" name="object 98"/>
          <p:cNvGrpSpPr/>
          <p:nvPr/>
        </p:nvGrpSpPr>
        <p:grpSpPr>
          <a:xfrm>
            <a:off x="1706712" y="4105337"/>
            <a:ext cx="1670685" cy="768350"/>
            <a:chOff x="1706712" y="4105337"/>
            <a:chExt cx="1670685" cy="768350"/>
          </a:xfrm>
        </p:grpSpPr>
        <p:sp>
          <p:nvSpPr>
            <p:cNvPr id="99" name="object 99"/>
            <p:cNvSpPr/>
            <p:nvPr/>
          </p:nvSpPr>
          <p:spPr>
            <a:xfrm>
              <a:off x="1715221" y="4113846"/>
              <a:ext cx="1005840" cy="751840"/>
            </a:xfrm>
            <a:custGeom>
              <a:avLst/>
              <a:gdLst/>
              <a:ahLst/>
              <a:cxnLst/>
              <a:rect l="l" t="t" r="r" b="b"/>
              <a:pathLst>
                <a:path w="1005839" h="751839">
                  <a:moveTo>
                    <a:pt x="0" y="0"/>
                  </a:moveTo>
                  <a:lnTo>
                    <a:pt x="21272" y="751331"/>
                  </a:lnTo>
                  <a:lnTo>
                    <a:pt x="956894" y="724852"/>
                  </a:lnTo>
                  <a:lnTo>
                    <a:pt x="1005230" y="26504"/>
                  </a:lnTo>
                  <a:lnTo>
                    <a:pt x="0" y="0"/>
                  </a:lnTo>
                  <a:close/>
                </a:path>
              </a:pathLst>
            </a:custGeom>
            <a:solidFill>
              <a:srgbClr val="EFC91B"/>
            </a:solidFill>
          </p:spPr>
          <p:txBody>
            <a:bodyPr wrap="square" lIns="0" tIns="0" rIns="0" bIns="0" rtlCol="0"/>
            <a:lstStyle/>
            <a:p>
              <a:endParaRPr/>
            </a:p>
          </p:txBody>
        </p:sp>
        <p:sp>
          <p:nvSpPr>
            <p:cNvPr id="100" name="object 100"/>
            <p:cNvSpPr/>
            <p:nvPr/>
          </p:nvSpPr>
          <p:spPr>
            <a:xfrm>
              <a:off x="1715221" y="4113846"/>
              <a:ext cx="1005840" cy="751840"/>
            </a:xfrm>
            <a:custGeom>
              <a:avLst/>
              <a:gdLst/>
              <a:ahLst/>
              <a:cxnLst/>
              <a:rect l="l" t="t" r="r" b="b"/>
              <a:pathLst>
                <a:path w="1005839" h="751839">
                  <a:moveTo>
                    <a:pt x="956894" y="724852"/>
                  </a:moveTo>
                  <a:lnTo>
                    <a:pt x="1005230" y="26504"/>
                  </a:lnTo>
                  <a:lnTo>
                    <a:pt x="0" y="0"/>
                  </a:lnTo>
                  <a:lnTo>
                    <a:pt x="21272" y="751331"/>
                  </a:lnTo>
                  <a:lnTo>
                    <a:pt x="956894" y="724852"/>
                  </a:lnTo>
                  <a:close/>
                </a:path>
              </a:pathLst>
            </a:custGeom>
            <a:ln w="17018">
              <a:solidFill>
                <a:srgbClr val="EFC91B"/>
              </a:solidFill>
            </a:ln>
          </p:spPr>
          <p:txBody>
            <a:bodyPr wrap="square" lIns="0" tIns="0" rIns="0" bIns="0" rtlCol="0"/>
            <a:lstStyle/>
            <a:p>
              <a:endParaRPr/>
            </a:p>
          </p:txBody>
        </p:sp>
        <p:sp>
          <p:nvSpPr>
            <p:cNvPr id="101" name="object 101"/>
            <p:cNvSpPr/>
            <p:nvPr/>
          </p:nvSpPr>
          <p:spPr>
            <a:xfrm>
              <a:off x="2672120" y="4140357"/>
              <a:ext cx="704850" cy="728980"/>
            </a:xfrm>
            <a:custGeom>
              <a:avLst/>
              <a:gdLst/>
              <a:ahLst/>
              <a:cxnLst/>
              <a:rect l="l" t="t" r="r" b="b"/>
              <a:pathLst>
                <a:path w="704850" h="728979">
                  <a:moveTo>
                    <a:pt x="48310" y="0"/>
                  </a:moveTo>
                  <a:lnTo>
                    <a:pt x="0" y="698347"/>
                  </a:lnTo>
                  <a:lnTo>
                    <a:pt x="701687" y="728637"/>
                  </a:lnTo>
                  <a:lnTo>
                    <a:pt x="704837" y="37096"/>
                  </a:lnTo>
                  <a:lnTo>
                    <a:pt x="48310" y="0"/>
                  </a:lnTo>
                  <a:close/>
                </a:path>
              </a:pathLst>
            </a:custGeom>
            <a:solidFill>
              <a:srgbClr val="284A5F"/>
            </a:solidFill>
          </p:spPr>
          <p:txBody>
            <a:bodyPr wrap="square" lIns="0" tIns="0" rIns="0" bIns="0" rtlCol="0"/>
            <a:lstStyle/>
            <a:p>
              <a:endParaRPr/>
            </a:p>
          </p:txBody>
        </p:sp>
      </p:grpSp>
      <p:grpSp>
        <p:nvGrpSpPr>
          <p:cNvPr id="102" name="object 102"/>
          <p:cNvGrpSpPr/>
          <p:nvPr/>
        </p:nvGrpSpPr>
        <p:grpSpPr>
          <a:xfrm>
            <a:off x="0" y="4829228"/>
            <a:ext cx="3382645" cy="932180"/>
            <a:chOff x="0" y="4829228"/>
            <a:chExt cx="3382645" cy="932180"/>
          </a:xfrm>
        </p:grpSpPr>
        <p:sp>
          <p:nvSpPr>
            <p:cNvPr id="103" name="object 103"/>
            <p:cNvSpPr/>
            <p:nvPr/>
          </p:nvSpPr>
          <p:spPr>
            <a:xfrm>
              <a:off x="0" y="4855590"/>
              <a:ext cx="981710" cy="845819"/>
            </a:xfrm>
            <a:custGeom>
              <a:avLst/>
              <a:gdLst/>
              <a:ahLst/>
              <a:cxnLst/>
              <a:rect l="l" t="t" r="r" b="b"/>
              <a:pathLst>
                <a:path w="981710" h="845820">
                  <a:moveTo>
                    <a:pt x="0" y="0"/>
                  </a:moveTo>
                  <a:lnTo>
                    <a:pt x="0" y="815655"/>
                  </a:lnTo>
                  <a:lnTo>
                    <a:pt x="981266" y="845326"/>
                  </a:lnTo>
                  <a:lnTo>
                    <a:pt x="958228" y="31625"/>
                  </a:lnTo>
                  <a:lnTo>
                    <a:pt x="0" y="0"/>
                  </a:lnTo>
                  <a:close/>
                </a:path>
              </a:pathLst>
            </a:custGeom>
            <a:solidFill>
              <a:srgbClr val="284A5F"/>
            </a:solidFill>
          </p:spPr>
          <p:txBody>
            <a:bodyPr wrap="square" lIns="0" tIns="0" rIns="0" bIns="0" rtlCol="0"/>
            <a:lstStyle/>
            <a:p>
              <a:endParaRPr/>
            </a:p>
          </p:txBody>
        </p:sp>
        <p:sp>
          <p:nvSpPr>
            <p:cNvPr id="104" name="object 104"/>
            <p:cNvSpPr/>
            <p:nvPr/>
          </p:nvSpPr>
          <p:spPr>
            <a:xfrm>
              <a:off x="958244" y="4884937"/>
              <a:ext cx="779145" cy="815975"/>
            </a:xfrm>
            <a:custGeom>
              <a:avLst/>
              <a:gdLst/>
              <a:ahLst/>
              <a:cxnLst/>
              <a:rect l="l" t="t" r="r" b="b"/>
              <a:pathLst>
                <a:path w="779144" h="815975">
                  <a:moveTo>
                    <a:pt x="778802" y="0"/>
                  </a:moveTo>
                  <a:lnTo>
                    <a:pt x="0" y="2286"/>
                  </a:lnTo>
                  <a:lnTo>
                    <a:pt x="23025" y="815975"/>
                  </a:lnTo>
                  <a:lnTo>
                    <a:pt x="750252" y="795388"/>
                  </a:lnTo>
                  <a:lnTo>
                    <a:pt x="778802" y="0"/>
                  </a:lnTo>
                  <a:close/>
                </a:path>
              </a:pathLst>
            </a:custGeom>
            <a:solidFill>
              <a:srgbClr val="BD7B64"/>
            </a:solidFill>
          </p:spPr>
          <p:txBody>
            <a:bodyPr wrap="square" lIns="0" tIns="0" rIns="0" bIns="0" rtlCol="0"/>
            <a:lstStyle/>
            <a:p>
              <a:endParaRPr/>
            </a:p>
          </p:txBody>
        </p:sp>
        <p:sp>
          <p:nvSpPr>
            <p:cNvPr id="105" name="object 105"/>
            <p:cNvSpPr/>
            <p:nvPr/>
          </p:nvSpPr>
          <p:spPr>
            <a:xfrm>
              <a:off x="1708491" y="4838702"/>
              <a:ext cx="963930" cy="914400"/>
            </a:xfrm>
            <a:custGeom>
              <a:avLst/>
              <a:gdLst/>
              <a:ahLst/>
              <a:cxnLst/>
              <a:rect l="l" t="t" r="r" b="b"/>
              <a:pathLst>
                <a:path w="963930" h="914400">
                  <a:moveTo>
                    <a:pt x="963612" y="0"/>
                  </a:moveTo>
                  <a:lnTo>
                    <a:pt x="28003" y="26466"/>
                  </a:lnTo>
                  <a:lnTo>
                    <a:pt x="0" y="841629"/>
                  </a:lnTo>
                  <a:lnTo>
                    <a:pt x="955446" y="913866"/>
                  </a:lnTo>
                  <a:lnTo>
                    <a:pt x="963612" y="0"/>
                  </a:lnTo>
                  <a:close/>
                </a:path>
              </a:pathLst>
            </a:custGeom>
            <a:solidFill>
              <a:srgbClr val="284A5F"/>
            </a:solidFill>
          </p:spPr>
          <p:txBody>
            <a:bodyPr wrap="square" lIns="0" tIns="0" rIns="0" bIns="0" rtlCol="0"/>
            <a:lstStyle/>
            <a:p>
              <a:endParaRPr/>
            </a:p>
          </p:txBody>
        </p:sp>
        <p:sp>
          <p:nvSpPr>
            <p:cNvPr id="106" name="object 106"/>
            <p:cNvSpPr/>
            <p:nvPr/>
          </p:nvSpPr>
          <p:spPr>
            <a:xfrm>
              <a:off x="2663940" y="4837737"/>
              <a:ext cx="709930" cy="915035"/>
            </a:xfrm>
            <a:custGeom>
              <a:avLst/>
              <a:gdLst/>
              <a:ahLst/>
              <a:cxnLst/>
              <a:rect l="l" t="t" r="r" b="b"/>
              <a:pathLst>
                <a:path w="709929" h="915035">
                  <a:moveTo>
                    <a:pt x="42189" y="0"/>
                  </a:moveTo>
                  <a:lnTo>
                    <a:pt x="0" y="914831"/>
                  </a:lnTo>
                  <a:lnTo>
                    <a:pt x="683260" y="895502"/>
                  </a:lnTo>
                  <a:lnTo>
                    <a:pt x="709853" y="31254"/>
                  </a:lnTo>
                  <a:lnTo>
                    <a:pt x="42189" y="0"/>
                  </a:lnTo>
                  <a:close/>
                </a:path>
              </a:pathLst>
            </a:custGeom>
            <a:solidFill>
              <a:srgbClr val="FAAC6D"/>
            </a:solidFill>
          </p:spPr>
          <p:txBody>
            <a:bodyPr wrap="square" lIns="0" tIns="0" rIns="0" bIns="0" rtlCol="0"/>
            <a:lstStyle/>
            <a:p>
              <a:endParaRPr/>
            </a:p>
          </p:txBody>
        </p:sp>
        <p:sp>
          <p:nvSpPr>
            <p:cNvPr id="107" name="object 107"/>
            <p:cNvSpPr/>
            <p:nvPr/>
          </p:nvSpPr>
          <p:spPr>
            <a:xfrm>
              <a:off x="2663940" y="4837737"/>
              <a:ext cx="709930" cy="915035"/>
            </a:xfrm>
            <a:custGeom>
              <a:avLst/>
              <a:gdLst/>
              <a:ahLst/>
              <a:cxnLst/>
              <a:rect l="l" t="t" r="r" b="b"/>
              <a:pathLst>
                <a:path w="709929" h="915035">
                  <a:moveTo>
                    <a:pt x="683260" y="895502"/>
                  </a:moveTo>
                  <a:lnTo>
                    <a:pt x="0" y="914831"/>
                  </a:lnTo>
                  <a:lnTo>
                    <a:pt x="42189" y="0"/>
                  </a:lnTo>
                  <a:lnTo>
                    <a:pt x="709853" y="31254"/>
                  </a:lnTo>
                  <a:lnTo>
                    <a:pt x="683260" y="895502"/>
                  </a:lnTo>
                  <a:close/>
                </a:path>
              </a:pathLst>
            </a:custGeom>
            <a:ln w="17018">
              <a:solidFill>
                <a:srgbClr val="FAAC6D"/>
              </a:solidFill>
            </a:ln>
          </p:spPr>
          <p:txBody>
            <a:bodyPr wrap="square" lIns="0" tIns="0" rIns="0" bIns="0" rtlCol="0"/>
            <a:lstStyle/>
            <a:p>
              <a:endParaRPr/>
            </a:p>
          </p:txBody>
        </p:sp>
      </p:grpSp>
      <p:sp>
        <p:nvSpPr>
          <p:cNvPr id="108" name="object 108"/>
          <p:cNvSpPr/>
          <p:nvPr/>
        </p:nvSpPr>
        <p:spPr>
          <a:xfrm>
            <a:off x="0" y="7216350"/>
            <a:ext cx="788035" cy="1114425"/>
          </a:xfrm>
          <a:custGeom>
            <a:avLst/>
            <a:gdLst/>
            <a:ahLst/>
            <a:cxnLst/>
            <a:rect l="l" t="t" r="r" b="b"/>
            <a:pathLst>
              <a:path w="788035" h="1114425">
                <a:moveTo>
                  <a:pt x="773056" y="0"/>
                </a:moveTo>
                <a:lnTo>
                  <a:pt x="0" y="40458"/>
                </a:lnTo>
                <a:lnTo>
                  <a:pt x="0" y="1114334"/>
                </a:lnTo>
                <a:lnTo>
                  <a:pt x="386303" y="1072146"/>
                </a:lnTo>
                <a:lnTo>
                  <a:pt x="316605" y="564794"/>
                </a:lnTo>
                <a:lnTo>
                  <a:pt x="787928" y="525221"/>
                </a:lnTo>
                <a:lnTo>
                  <a:pt x="773056" y="0"/>
                </a:lnTo>
                <a:close/>
              </a:path>
            </a:pathLst>
          </a:custGeom>
          <a:solidFill>
            <a:srgbClr val="284A5F"/>
          </a:solidFill>
        </p:spPr>
        <p:txBody>
          <a:bodyPr wrap="square" lIns="0" tIns="0" rIns="0" bIns="0" rtlCol="0"/>
          <a:lstStyle/>
          <a:p>
            <a:endParaRPr/>
          </a:p>
        </p:txBody>
      </p:sp>
      <p:grpSp>
        <p:nvGrpSpPr>
          <p:cNvPr id="109" name="object 109"/>
          <p:cNvGrpSpPr/>
          <p:nvPr/>
        </p:nvGrpSpPr>
        <p:grpSpPr>
          <a:xfrm>
            <a:off x="-8509" y="5670527"/>
            <a:ext cx="3323590" cy="567690"/>
            <a:chOff x="-8509" y="5670527"/>
            <a:chExt cx="3323590" cy="567690"/>
          </a:xfrm>
        </p:grpSpPr>
        <p:sp>
          <p:nvSpPr>
            <p:cNvPr id="110" name="object 110"/>
            <p:cNvSpPr/>
            <p:nvPr/>
          </p:nvSpPr>
          <p:spPr>
            <a:xfrm>
              <a:off x="0" y="5679036"/>
              <a:ext cx="377190" cy="492759"/>
            </a:xfrm>
            <a:custGeom>
              <a:avLst/>
              <a:gdLst/>
              <a:ahLst/>
              <a:cxnLst/>
              <a:rect l="l" t="t" r="r" b="b"/>
              <a:pathLst>
                <a:path w="377190" h="492760">
                  <a:moveTo>
                    <a:pt x="257103" y="0"/>
                  </a:moveTo>
                  <a:lnTo>
                    <a:pt x="0" y="341338"/>
                  </a:lnTo>
                  <a:lnTo>
                    <a:pt x="0" y="492301"/>
                  </a:lnTo>
                  <a:lnTo>
                    <a:pt x="377131" y="481622"/>
                  </a:lnTo>
                  <a:lnTo>
                    <a:pt x="257103" y="0"/>
                  </a:lnTo>
                  <a:close/>
                </a:path>
              </a:pathLst>
            </a:custGeom>
            <a:solidFill>
              <a:srgbClr val="47C5F2"/>
            </a:solidFill>
          </p:spPr>
          <p:txBody>
            <a:bodyPr wrap="square" lIns="0" tIns="0" rIns="0" bIns="0" rtlCol="0"/>
            <a:lstStyle/>
            <a:p>
              <a:endParaRPr/>
            </a:p>
          </p:txBody>
        </p:sp>
        <p:sp>
          <p:nvSpPr>
            <p:cNvPr id="111" name="object 111"/>
            <p:cNvSpPr/>
            <p:nvPr/>
          </p:nvSpPr>
          <p:spPr>
            <a:xfrm>
              <a:off x="0" y="5679036"/>
              <a:ext cx="377190" cy="492759"/>
            </a:xfrm>
            <a:custGeom>
              <a:avLst/>
              <a:gdLst/>
              <a:ahLst/>
              <a:cxnLst/>
              <a:rect l="l" t="t" r="r" b="b"/>
              <a:pathLst>
                <a:path w="377190" h="492760">
                  <a:moveTo>
                    <a:pt x="0" y="341338"/>
                  </a:moveTo>
                  <a:lnTo>
                    <a:pt x="257103" y="0"/>
                  </a:lnTo>
                  <a:lnTo>
                    <a:pt x="377131" y="481622"/>
                  </a:lnTo>
                  <a:lnTo>
                    <a:pt x="0" y="492301"/>
                  </a:lnTo>
                </a:path>
              </a:pathLst>
            </a:custGeom>
            <a:ln w="17018">
              <a:solidFill>
                <a:srgbClr val="47C5F2"/>
              </a:solidFill>
            </a:ln>
          </p:spPr>
          <p:txBody>
            <a:bodyPr wrap="square" lIns="0" tIns="0" rIns="0" bIns="0" rtlCol="0"/>
            <a:lstStyle/>
            <a:p>
              <a:endParaRPr/>
            </a:p>
          </p:txBody>
        </p:sp>
        <p:sp>
          <p:nvSpPr>
            <p:cNvPr id="112" name="object 112"/>
            <p:cNvSpPr/>
            <p:nvPr/>
          </p:nvSpPr>
          <p:spPr>
            <a:xfrm>
              <a:off x="377135" y="5708011"/>
              <a:ext cx="520065" cy="480695"/>
            </a:xfrm>
            <a:custGeom>
              <a:avLst/>
              <a:gdLst/>
              <a:ahLst/>
              <a:cxnLst/>
              <a:rect l="l" t="t" r="r" b="b"/>
              <a:pathLst>
                <a:path w="520065" h="480695">
                  <a:moveTo>
                    <a:pt x="353212" y="0"/>
                  </a:moveTo>
                  <a:lnTo>
                    <a:pt x="0" y="452640"/>
                  </a:lnTo>
                  <a:lnTo>
                    <a:pt x="520052" y="480479"/>
                  </a:lnTo>
                  <a:lnTo>
                    <a:pt x="353212" y="0"/>
                  </a:lnTo>
                  <a:close/>
                </a:path>
              </a:pathLst>
            </a:custGeom>
            <a:solidFill>
              <a:srgbClr val="C51E20"/>
            </a:solidFill>
          </p:spPr>
          <p:txBody>
            <a:bodyPr wrap="square" lIns="0" tIns="0" rIns="0" bIns="0" rtlCol="0"/>
            <a:lstStyle/>
            <a:p>
              <a:endParaRPr/>
            </a:p>
          </p:txBody>
        </p:sp>
        <p:sp>
          <p:nvSpPr>
            <p:cNvPr id="113" name="object 113"/>
            <p:cNvSpPr/>
            <p:nvPr/>
          </p:nvSpPr>
          <p:spPr>
            <a:xfrm>
              <a:off x="377135" y="5708011"/>
              <a:ext cx="520065" cy="480695"/>
            </a:xfrm>
            <a:custGeom>
              <a:avLst/>
              <a:gdLst/>
              <a:ahLst/>
              <a:cxnLst/>
              <a:rect l="l" t="t" r="r" b="b"/>
              <a:pathLst>
                <a:path w="520065" h="480695">
                  <a:moveTo>
                    <a:pt x="0" y="452640"/>
                  </a:moveTo>
                  <a:lnTo>
                    <a:pt x="353212" y="0"/>
                  </a:lnTo>
                  <a:lnTo>
                    <a:pt x="520052" y="480479"/>
                  </a:lnTo>
                  <a:lnTo>
                    <a:pt x="0" y="452640"/>
                  </a:lnTo>
                  <a:close/>
                </a:path>
              </a:pathLst>
            </a:custGeom>
            <a:ln w="17018">
              <a:solidFill>
                <a:srgbClr val="C51E20"/>
              </a:solidFill>
            </a:ln>
          </p:spPr>
          <p:txBody>
            <a:bodyPr wrap="square" lIns="0" tIns="0" rIns="0" bIns="0" rtlCol="0"/>
            <a:lstStyle/>
            <a:p>
              <a:endParaRPr/>
            </a:p>
          </p:txBody>
        </p:sp>
        <p:sp>
          <p:nvSpPr>
            <p:cNvPr id="114" name="object 114"/>
            <p:cNvSpPr/>
            <p:nvPr/>
          </p:nvSpPr>
          <p:spPr>
            <a:xfrm>
              <a:off x="897182" y="5692363"/>
              <a:ext cx="488315" cy="522605"/>
            </a:xfrm>
            <a:custGeom>
              <a:avLst/>
              <a:gdLst/>
              <a:ahLst/>
              <a:cxnLst/>
              <a:rect l="l" t="t" r="r" b="b"/>
              <a:pathLst>
                <a:path w="488315" h="522604">
                  <a:moveTo>
                    <a:pt x="386041" y="0"/>
                  </a:moveTo>
                  <a:lnTo>
                    <a:pt x="0" y="496125"/>
                  </a:lnTo>
                  <a:lnTo>
                    <a:pt x="42532" y="494931"/>
                  </a:lnTo>
                  <a:lnTo>
                    <a:pt x="488061" y="522020"/>
                  </a:lnTo>
                  <a:lnTo>
                    <a:pt x="386041" y="0"/>
                  </a:lnTo>
                  <a:close/>
                </a:path>
              </a:pathLst>
            </a:custGeom>
            <a:solidFill>
              <a:srgbClr val="284A5F"/>
            </a:solidFill>
          </p:spPr>
          <p:txBody>
            <a:bodyPr wrap="square" lIns="0" tIns="0" rIns="0" bIns="0" rtlCol="0"/>
            <a:lstStyle/>
            <a:p>
              <a:endParaRPr/>
            </a:p>
          </p:txBody>
        </p:sp>
        <p:sp>
          <p:nvSpPr>
            <p:cNvPr id="115" name="object 115"/>
            <p:cNvSpPr/>
            <p:nvPr/>
          </p:nvSpPr>
          <p:spPr>
            <a:xfrm>
              <a:off x="1385244" y="5680325"/>
              <a:ext cx="542290" cy="534670"/>
            </a:xfrm>
            <a:custGeom>
              <a:avLst/>
              <a:gdLst/>
              <a:ahLst/>
              <a:cxnLst/>
              <a:rect l="l" t="t" r="r" b="b"/>
              <a:pathLst>
                <a:path w="542289" h="534670">
                  <a:moveTo>
                    <a:pt x="323253" y="0"/>
                  </a:moveTo>
                  <a:lnTo>
                    <a:pt x="0" y="534073"/>
                  </a:lnTo>
                  <a:lnTo>
                    <a:pt x="542226" y="518718"/>
                  </a:lnTo>
                  <a:lnTo>
                    <a:pt x="323253" y="0"/>
                  </a:lnTo>
                  <a:close/>
                </a:path>
              </a:pathLst>
            </a:custGeom>
            <a:solidFill>
              <a:srgbClr val="EFC91B"/>
            </a:solidFill>
          </p:spPr>
          <p:txBody>
            <a:bodyPr wrap="square" lIns="0" tIns="0" rIns="0" bIns="0" rtlCol="0"/>
            <a:lstStyle/>
            <a:p>
              <a:endParaRPr/>
            </a:p>
          </p:txBody>
        </p:sp>
        <p:sp>
          <p:nvSpPr>
            <p:cNvPr id="116" name="object 116"/>
            <p:cNvSpPr/>
            <p:nvPr/>
          </p:nvSpPr>
          <p:spPr>
            <a:xfrm>
              <a:off x="1385244" y="5680325"/>
              <a:ext cx="542290" cy="534670"/>
            </a:xfrm>
            <a:custGeom>
              <a:avLst/>
              <a:gdLst/>
              <a:ahLst/>
              <a:cxnLst/>
              <a:rect l="l" t="t" r="r" b="b"/>
              <a:pathLst>
                <a:path w="542289" h="534670">
                  <a:moveTo>
                    <a:pt x="0" y="534073"/>
                  </a:moveTo>
                  <a:lnTo>
                    <a:pt x="323253" y="0"/>
                  </a:lnTo>
                  <a:lnTo>
                    <a:pt x="542226" y="518718"/>
                  </a:lnTo>
                  <a:lnTo>
                    <a:pt x="0" y="534073"/>
                  </a:lnTo>
                  <a:close/>
                </a:path>
              </a:pathLst>
            </a:custGeom>
            <a:ln w="17018">
              <a:solidFill>
                <a:srgbClr val="EFC91B"/>
              </a:solidFill>
            </a:ln>
          </p:spPr>
          <p:txBody>
            <a:bodyPr wrap="square" lIns="0" tIns="0" rIns="0" bIns="0" rtlCol="0"/>
            <a:lstStyle/>
            <a:p>
              <a:endParaRPr/>
            </a:p>
          </p:txBody>
        </p:sp>
        <p:sp>
          <p:nvSpPr>
            <p:cNvPr id="117" name="object 117"/>
            <p:cNvSpPr/>
            <p:nvPr/>
          </p:nvSpPr>
          <p:spPr>
            <a:xfrm>
              <a:off x="1961504" y="5725168"/>
              <a:ext cx="494665" cy="504825"/>
            </a:xfrm>
            <a:custGeom>
              <a:avLst/>
              <a:gdLst/>
              <a:ahLst/>
              <a:cxnLst/>
              <a:rect l="l" t="t" r="r" b="b"/>
              <a:pathLst>
                <a:path w="494664" h="504825">
                  <a:moveTo>
                    <a:pt x="339966" y="0"/>
                  </a:moveTo>
                  <a:lnTo>
                    <a:pt x="0" y="472909"/>
                  </a:lnTo>
                  <a:lnTo>
                    <a:pt x="494614" y="504329"/>
                  </a:lnTo>
                  <a:lnTo>
                    <a:pt x="339966" y="0"/>
                  </a:lnTo>
                  <a:close/>
                </a:path>
              </a:pathLst>
            </a:custGeom>
            <a:solidFill>
              <a:srgbClr val="C51E20"/>
            </a:solidFill>
          </p:spPr>
          <p:txBody>
            <a:bodyPr wrap="square" lIns="0" tIns="0" rIns="0" bIns="0" rtlCol="0"/>
            <a:lstStyle/>
            <a:p>
              <a:endParaRPr/>
            </a:p>
          </p:txBody>
        </p:sp>
        <p:sp>
          <p:nvSpPr>
            <p:cNvPr id="118" name="object 118"/>
            <p:cNvSpPr/>
            <p:nvPr/>
          </p:nvSpPr>
          <p:spPr>
            <a:xfrm>
              <a:off x="1961504" y="5725168"/>
              <a:ext cx="494665" cy="504825"/>
            </a:xfrm>
            <a:custGeom>
              <a:avLst/>
              <a:gdLst/>
              <a:ahLst/>
              <a:cxnLst/>
              <a:rect l="l" t="t" r="r" b="b"/>
              <a:pathLst>
                <a:path w="494664" h="504825">
                  <a:moveTo>
                    <a:pt x="0" y="472909"/>
                  </a:moveTo>
                  <a:lnTo>
                    <a:pt x="339966" y="0"/>
                  </a:lnTo>
                  <a:lnTo>
                    <a:pt x="494614" y="504329"/>
                  </a:lnTo>
                  <a:lnTo>
                    <a:pt x="0" y="472909"/>
                  </a:lnTo>
                  <a:close/>
                </a:path>
              </a:pathLst>
            </a:custGeom>
            <a:ln w="17018">
              <a:solidFill>
                <a:srgbClr val="C51E20"/>
              </a:solidFill>
            </a:ln>
          </p:spPr>
          <p:txBody>
            <a:bodyPr wrap="square" lIns="0" tIns="0" rIns="0" bIns="0" rtlCol="0"/>
            <a:lstStyle/>
            <a:p>
              <a:endParaRPr/>
            </a:p>
          </p:txBody>
        </p:sp>
        <p:sp>
          <p:nvSpPr>
            <p:cNvPr id="119" name="object 119"/>
            <p:cNvSpPr/>
            <p:nvPr/>
          </p:nvSpPr>
          <p:spPr>
            <a:xfrm>
              <a:off x="2456116" y="5739331"/>
              <a:ext cx="850265" cy="490220"/>
            </a:xfrm>
            <a:custGeom>
              <a:avLst/>
              <a:gdLst/>
              <a:ahLst/>
              <a:cxnLst/>
              <a:rect l="l" t="t" r="r" b="b"/>
              <a:pathLst>
                <a:path w="850264" h="490220">
                  <a:moveTo>
                    <a:pt x="675614" y="0"/>
                  </a:moveTo>
                  <a:lnTo>
                    <a:pt x="493318" y="476186"/>
                  </a:lnTo>
                  <a:lnTo>
                    <a:pt x="353288" y="40322"/>
                  </a:lnTo>
                  <a:lnTo>
                    <a:pt x="0" y="490156"/>
                  </a:lnTo>
                  <a:lnTo>
                    <a:pt x="850239" y="466077"/>
                  </a:lnTo>
                  <a:lnTo>
                    <a:pt x="675614" y="0"/>
                  </a:lnTo>
                  <a:close/>
                </a:path>
              </a:pathLst>
            </a:custGeom>
            <a:solidFill>
              <a:srgbClr val="C51E20"/>
            </a:solidFill>
          </p:spPr>
          <p:txBody>
            <a:bodyPr wrap="square" lIns="0" tIns="0" rIns="0" bIns="0" rtlCol="0"/>
            <a:lstStyle/>
            <a:p>
              <a:endParaRPr/>
            </a:p>
          </p:txBody>
        </p:sp>
        <p:sp>
          <p:nvSpPr>
            <p:cNvPr id="120" name="object 120"/>
            <p:cNvSpPr/>
            <p:nvPr/>
          </p:nvSpPr>
          <p:spPr>
            <a:xfrm>
              <a:off x="2456116" y="5739331"/>
              <a:ext cx="850265" cy="490220"/>
            </a:xfrm>
            <a:custGeom>
              <a:avLst/>
              <a:gdLst/>
              <a:ahLst/>
              <a:cxnLst/>
              <a:rect l="l" t="t" r="r" b="b"/>
              <a:pathLst>
                <a:path w="850264" h="490220">
                  <a:moveTo>
                    <a:pt x="0" y="490156"/>
                  </a:moveTo>
                  <a:lnTo>
                    <a:pt x="36487" y="443712"/>
                  </a:lnTo>
                  <a:lnTo>
                    <a:pt x="353288" y="40322"/>
                  </a:lnTo>
                  <a:lnTo>
                    <a:pt x="493318" y="476186"/>
                  </a:lnTo>
                  <a:lnTo>
                    <a:pt x="675614" y="0"/>
                  </a:lnTo>
                  <a:lnTo>
                    <a:pt x="850239" y="466077"/>
                  </a:lnTo>
                  <a:lnTo>
                    <a:pt x="0" y="490156"/>
                  </a:lnTo>
                  <a:close/>
                </a:path>
              </a:pathLst>
            </a:custGeom>
            <a:ln w="17018">
              <a:solidFill>
                <a:srgbClr val="C51E20"/>
              </a:solidFill>
            </a:ln>
          </p:spPr>
          <p:txBody>
            <a:bodyPr wrap="square" lIns="0" tIns="0" rIns="0" bIns="0" rtlCol="0"/>
            <a:lstStyle/>
            <a:p>
              <a:endParaRPr/>
            </a:p>
          </p:txBody>
        </p:sp>
      </p:grpSp>
      <p:grpSp>
        <p:nvGrpSpPr>
          <p:cNvPr id="121" name="object 121"/>
          <p:cNvGrpSpPr/>
          <p:nvPr/>
        </p:nvGrpSpPr>
        <p:grpSpPr>
          <a:xfrm>
            <a:off x="-8508" y="6158748"/>
            <a:ext cx="2119630" cy="553085"/>
            <a:chOff x="-8508" y="6158748"/>
            <a:chExt cx="2119630" cy="553085"/>
          </a:xfrm>
        </p:grpSpPr>
        <p:sp>
          <p:nvSpPr>
            <p:cNvPr id="122" name="object 122"/>
            <p:cNvSpPr/>
            <p:nvPr/>
          </p:nvSpPr>
          <p:spPr>
            <a:xfrm>
              <a:off x="0" y="6397409"/>
              <a:ext cx="145415" cy="278130"/>
            </a:xfrm>
            <a:custGeom>
              <a:avLst/>
              <a:gdLst/>
              <a:ahLst/>
              <a:cxnLst/>
              <a:rect l="l" t="t" r="r" b="b"/>
              <a:pathLst>
                <a:path w="145415" h="278129">
                  <a:moveTo>
                    <a:pt x="0" y="0"/>
                  </a:moveTo>
                  <a:lnTo>
                    <a:pt x="0" y="274044"/>
                  </a:lnTo>
                  <a:lnTo>
                    <a:pt x="144847" y="277728"/>
                  </a:lnTo>
                  <a:lnTo>
                    <a:pt x="0" y="0"/>
                  </a:lnTo>
                  <a:close/>
                </a:path>
              </a:pathLst>
            </a:custGeom>
            <a:solidFill>
              <a:srgbClr val="C51E20"/>
            </a:solidFill>
          </p:spPr>
          <p:txBody>
            <a:bodyPr wrap="square" lIns="0" tIns="0" rIns="0" bIns="0" rtlCol="0"/>
            <a:lstStyle/>
            <a:p>
              <a:endParaRPr/>
            </a:p>
          </p:txBody>
        </p:sp>
        <p:sp>
          <p:nvSpPr>
            <p:cNvPr id="123" name="object 123"/>
            <p:cNvSpPr/>
            <p:nvPr/>
          </p:nvSpPr>
          <p:spPr>
            <a:xfrm>
              <a:off x="0" y="6397409"/>
              <a:ext cx="145415" cy="278130"/>
            </a:xfrm>
            <a:custGeom>
              <a:avLst/>
              <a:gdLst/>
              <a:ahLst/>
              <a:cxnLst/>
              <a:rect l="l" t="t" r="r" b="b"/>
              <a:pathLst>
                <a:path w="145415" h="278129">
                  <a:moveTo>
                    <a:pt x="0" y="0"/>
                  </a:moveTo>
                  <a:lnTo>
                    <a:pt x="144847" y="277728"/>
                  </a:lnTo>
                  <a:lnTo>
                    <a:pt x="0" y="274044"/>
                  </a:lnTo>
                </a:path>
              </a:pathLst>
            </a:custGeom>
            <a:ln w="17018">
              <a:solidFill>
                <a:srgbClr val="C51E20"/>
              </a:solidFill>
            </a:ln>
          </p:spPr>
          <p:txBody>
            <a:bodyPr wrap="square" lIns="0" tIns="0" rIns="0" bIns="0" rtlCol="0"/>
            <a:lstStyle/>
            <a:p>
              <a:endParaRPr/>
            </a:p>
          </p:txBody>
        </p:sp>
        <p:sp>
          <p:nvSpPr>
            <p:cNvPr id="124" name="object 124"/>
            <p:cNvSpPr/>
            <p:nvPr/>
          </p:nvSpPr>
          <p:spPr>
            <a:xfrm>
              <a:off x="144842" y="6167257"/>
              <a:ext cx="614045" cy="535940"/>
            </a:xfrm>
            <a:custGeom>
              <a:avLst/>
              <a:gdLst/>
              <a:ahLst/>
              <a:cxnLst/>
              <a:rect l="l" t="t" r="r" b="b"/>
              <a:pathLst>
                <a:path w="614045" h="535940">
                  <a:moveTo>
                    <a:pt x="355917" y="0"/>
                  </a:moveTo>
                  <a:lnTo>
                    <a:pt x="0" y="507873"/>
                  </a:lnTo>
                  <a:lnTo>
                    <a:pt x="613689" y="535901"/>
                  </a:lnTo>
                  <a:lnTo>
                    <a:pt x="355917" y="0"/>
                  </a:lnTo>
                  <a:close/>
                </a:path>
              </a:pathLst>
            </a:custGeom>
            <a:solidFill>
              <a:srgbClr val="EFC91B"/>
            </a:solidFill>
          </p:spPr>
          <p:txBody>
            <a:bodyPr wrap="square" lIns="0" tIns="0" rIns="0" bIns="0" rtlCol="0"/>
            <a:lstStyle/>
            <a:p>
              <a:endParaRPr/>
            </a:p>
          </p:txBody>
        </p:sp>
        <p:sp>
          <p:nvSpPr>
            <p:cNvPr id="125" name="object 125"/>
            <p:cNvSpPr/>
            <p:nvPr/>
          </p:nvSpPr>
          <p:spPr>
            <a:xfrm>
              <a:off x="144842" y="6167257"/>
              <a:ext cx="614045" cy="535940"/>
            </a:xfrm>
            <a:custGeom>
              <a:avLst/>
              <a:gdLst/>
              <a:ahLst/>
              <a:cxnLst/>
              <a:rect l="l" t="t" r="r" b="b"/>
              <a:pathLst>
                <a:path w="614045" h="535940">
                  <a:moveTo>
                    <a:pt x="0" y="507873"/>
                  </a:moveTo>
                  <a:lnTo>
                    <a:pt x="355917" y="0"/>
                  </a:lnTo>
                  <a:lnTo>
                    <a:pt x="613689" y="535901"/>
                  </a:lnTo>
                  <a:lnTo>
                    <a:pt x="0" y="507873"/>
                  </a:lnTo>
                  <a:close/>
                </a:path>
              </a:pathLst>
            </a:custGeom>
            <a:ln w="17018">
              <a:solidFill>
                <a:srgbClr val="EFC91B"/>
              </a:solidFill>
            </a:ln>
          </p:spPr>
          <p:txBody>
            <a:bodyPr wrap="square" lIns="0" tIns="0" rIns="0" bIns="0" rtlCol="0"/>
            <a:lstStyle/>
            <a:p>
              <a:endParaRPr/>
            </a:p>
          </p:txBody>
        </p:sp>
        <p:sp>
          <p:nvSpPr>
            <p:cNvPr id="126" name="object 126"/>
            <p:cNvSpPr/>
            <p:nvPr/>
          </p:nvSpPr>
          <p:spPr>
            <a:xfrm>
              <a:off x="792548" y="6219996"/>
              <a:ext cx="606425" cy="482600"/>
            </a:xfrm>
            <a:custGeom>
              <a:avLst/>
              <a:gdLst/>
              <a:ahLst/>
              <a:cxnLst/>
              <a:rect l="l" t="t" r="r" b="b"/>
              <a:pathLst>
                <a:path w="606425" h="482600">
                  <a:moveTo>
                    <a:pt x="394957" y="0"/>
                  </a:moveTo>
                  <a:lnTo>
                    <a:pt x="0" y="482206"/>
                  </a:lnTo>
                  <a:lnTo>
                    <a:pt x="606031" y="465048"/>
                  </a:lnTo>
                  <a:lnTo>
                    <a:pt x="394957" y="0"/>
                  </a:lnTo>
                  <a:close/>
                </a:path>
              </a:pathLst>
            </a:custGeom>
            <a:solidFill>
              <a:srgbClr val="C51E20"/>
            </a:solidFill>
          </p:spPr>
          <p:txBody>
            <a:bodyPr wrap="square" lIns="0" tIns="0" rIns="0" bIns="0" rtlCol="0"/>
            <a:lstStyle/>
            <a:p>
              <a:endParaRPr/>
            </a:p>
          </p:txBody>
        </p:sp>
        <p:sp>
          <p:nvSpPr>
            <p:cNvPr id="127" name="object 127"/>
            <p:cNvSpPr/>
            <p:nvPr/>
          </p:nvSpPr>
          <p:spPr>
            <a:xfrm>
              <a:off x="792548" y="6219996"/>
              <a:ext cx="606425" cy="482600"/>
            </a:xfrm>
            <a:custGeom>
              <a:avLst/>
              <a:gdLst/>
              <a:ahLst/>
              <a:cxnLst/>
              <a:rect l="l" t="t" r="r" b="b"/>
              <a:pathLst>
                <a:path w="606425" h="482600">
                  <a:moveTo>
                    <a:pt x="0" y="482206"/>
                  </a:moveTo>
                  <a:lnTo>
                    <a:pt x="394957" y="0"/>
                  </a:lnTo>
                  <a:lnTo>
                    <a:pt x="606031" y="465048"/>
                  </a:lnTo>
                  <a:lnTo>
                    <a:pt x="0" y="482206"/>
                  </a:lnTo>
                  <a:close/>
                </a:path>
              </a:pathLst>
            </a:custGeom>
            <a:ln w="17018">
              <a:solidFill>
                <a:srgbClr val="C51E20"/>
              </a:solidFill>
            </a:ln>
          </p:spPr>
          <p:txBody>
            <a:bodyPr wrap="square" lIns="0" tIns="0" rIns="0" bIns="0" rtlCol="0"/>
            <a:lstStyle/>
            <a:p>
              <a:endParaRPr/>
            </a:p>
          </p:txBody>
        </p:sp>
        <p:sp>
          <p:nvSpPr>
            <p:cNvPr id="128" name="object 128"/>
            <p:cNvSpPr/>
            <p:nvPr/>
          </p:nvSpPr>
          <p:spPr>
            <a:xfrm>
              <a:off x="1398573" y="6247549"/>
              <a:ext cx="704215" cy="437515"/>
            </a:xfrm>
            <a:custGeom>
              <a:avLst/>
              <a:gdLst/>
              <a:ahLst/>
              <a:cxnLst/>
              <a:rect l="l" t="t" r="r" b="b"/>
              <a:pathLst>
                <a:path w="704214" h="437515">
                  <a:moveTo>
                    <a:pt x="419608" y="0"/>
                  </a:moveTo>
                  <a:lnTo>
                    <a:pt x="0" y="437502"/>
                  </a:lnTo>
                  <a:lnTo>
                    <a:pt x="703834" y="417576"/>
                  </a:lnTo>
                  <a:lnTo>
                    <a:pt x="419608" y="0"/>
                  </a:lnTo>
                  <a:close/>
                </a:path>
              </a:pathLst>
            </a:custGeom>
            <a:solidFill>
              <a:srgbClr val="C51E20"/>
            </a:solidFill>
          </p:spPr>
          <p:txBody>
            <a:bodyPr wrap="square" lIns="0" tIns="0" rIns="0" bIns="0" rtlCol="0"/>
            <a:lstStyle/>
            <a:p>
              <a:endParaRPr/>
            </a:p>
          </p:txBody>
        </p:sp>
        <p:sp>
          <p:nvSpPr>
            <p:cNvPr id="129" name="object 129"/>
            <p:cNvSpPr/>
            <p:nvPr/>
          </p:nvSpPr>
          <p:spPr>
            <a:xfrm>
              <a:off x="1398573" y="6247549"/>
              <a:ext cx="704215" cy="437515"/>
            </a:xfrm>
            <a:custGeom>
              <a:avLst/>
              <a:gdLst/>
              <a:ahLst/>
              <a:cxnLst/>
              <a:rect l="l" t="t" r="r" b="b"/>
              <a:pathLst>
                <a:path w="704214" h="437515">
                  <a:moveTo>
                    <a:pt x="0" y="437502"/>
                  </a:moveTo>
                  <a:lnTo>
                    <a:pt x="419608" y="0"/>
                  </a:lnTo>
                  <a:lnTo>
                    <a:pt x="703834" y="417576"/>
                  </a:lnTo>
                  <a:lnTo>
                    <a:pt x="0" y="437502"/>
                  </a:lnTo>
                  <a:close/>
                </a:path>
              </a:pathLst>
            </a:custGeom>
            <a:ln w="17018">
              <a:solidFill>
                <a:srgbClr val="C51E20"/>
              </a:solidFill>
            </a:ln>
          </p:spPr>
          <p:txBody>
            <a:bodyPr wrap="square" lIns="0" tIns="0" rIns="0" bIns="0" rtlCol="0"/>
            <a:lstStyle/>
            <a:p>
              <a:endParaRPr/>
            </a:p>
          </p:txBody>
        </p:sp>
      </p:grpSp>
      <p:sp>
        <p:nvSpPr>
          <p:cNvPr id="130" name="object 130"/>
          <p:cNvSpPr/>
          <p:nvPr/>
        </p:nvSpPr>
        <p:spPr>
          <a:xfrm>
            <a:off x="2161946" y="6211061"/>
            <a:ext cx="1122045" cy="491490"/>
          </a:xfrm>
          <a:custGeom>
            <a:avLst/>
            <a:gdLst/>
            <a:ahLst/>
            <a:cxnLst/>
            <a:rect l="l" t="t" r="r" b="b"/>
            <a:pathLst>
              <a:path w="1122045" h="491490">
                <a:moveTo>
                  <a:pt x="629412" y="434555"/>
                </a:moveTo>
                <a:lnTo>
                  <a:pt x="362216" y="16510"/>
                </a:lnTo>
                <a:lnTo>
                  <a:pt x="0" y="452374"/>
                </a:lnTo>
                <a:lnTo>
                  <a:pt x="629412" y="434555"/>
                </a:lnTo>
                <a:close/>
              </a:path>
              <a:path w="1122045" h="491490">
                <a:moveTo>
                  <a:pt x="1121498" y="477380"/>
                </a:moveTo>
                <a:lnTo>
                  <a:pt x="944841" y="0"/>
                </a:lnTo>
                <a:lnTo>
                  <a:pt x="670661" y="387997"/>
                </a:lnTo>
                <a:lnTo>
                  <a:pt x="631024" y="491261"/>
                </a:lnTo>
                <a:lnTo>
                  <a:pt x="1121498" y="477380"/>
                </a:lnTo>
                <a:close/>
              </a:path>
            </a:pathLst>
          </a:custGeom>
          <a:solidFill>
            <a:srgbClr val="284A5F"/>
          </a:solidFill>
        </p:spPr>
        <p:txBody>
          <a:bodyPr wrap="square" lIns="0" tIns="0" rIns="0" bIns="0" rtlCol="0"/>
          <a:lstStyle/>
          <a:p>
            <a:endParaRPr/>
          </a:p>
        </p:txBody>
      </p:sp>
      <p:grpSp>
        <p:nvGrpSpPr>
          <p:cNvPr id="131" name="object 131"/>
          <p:cNvGrpSpPr/>
          <p:nvPr/>
        </p:nvGrpSpPr>
        <p:grpSpPr>
          <a:xfrm>
            <a:off x="144842" y="6616930"/>
            <a:ext cx="3101975" cy="617220"/>
            <a:chOff x="144842" y="6616930"/>
            <a:chExt cx="3101975" cy="617220"/>
          </a:xfrm>
        </p:grpSpPr>
        <p:sp>
          <p:nvSpPr>
            <p:cNvPr id="132" name="object 132"/>
            <p:cNvSpPr/>
            <p:nvPr/>
          </p:nvSpPr>
          <p:spPr>
            <a:xfrm>
              <a:off x="144842" y="6675130"/>
              <a:ext cx="628650" cy="558800"/>
            </a:xfrm>
            <a:custGeom>
              <a:avLst/>
              <a:gdLst/>
              <a:ahLst/>
              <a:cxnLst/>
              <a:rect l="l" t="t" r="r" b="b"/>
              <a:pathLst>
                <a:path w="628650" h="558800">
                  <a:moveTo>
                    <a:pt x="0" y="0"/>
                  </a:moveTo>
                  <a:lnTo>
                    <a:pt x="15811" y="558546"/>
                  </a:lnTo>
                  <a:lnTo>
                    <a:pt x="628218" y="541223"/>
                  </a:lnTo>
                  <a:lnTo>
                    <a:pt x="613689" y="28028"/>
                  </a:lnTo>
                  <a:lnTo>
                    <a:pt x="0" y="0"/>
                  </a:lnTo>
                  <a:close/>
                </a:path>
              </a:pathLst>
            </a:custGeom>
            <a:solidFill>
              <a:srgbClr val="72BF44"/>
            </a:solidFill>
          </p:spPr>
          <p:txBody>
            <a:bodyPr wrap="square" lIns="0" tIns="0" rIns="0" bIns="0" rtlCol="0"/>
            <a:lstStyle/>
            <a:p>
              <a:endParaRPr/>
            </a:p>
          </p:txBody>
        </p:sp>
        <p:sp>
          <p:nvSpPr>
            <p:cNvPr id="133" name="object 133"/>
            <p:cNvSpPr/>
            <p:nvPr/>
          </p:nvSpPr>
          <p:spPr>
            <a:xfrm>
              <a:off x="758529" y="6685057"/>
              <a:ext cx="654685" cy="531495"/>
            </a:xfrm>
            <a:custGeom>
              <a:avLst/>
              <a:gdLst/>
              <a:ahLst/>
              <a:cxnLst/>
              <a:rect l="l" t="t" r="r" b="b"/>
              <a:pathLst>
                <a:path w="654685" h="531495">
                  <a:moveTo>
                    <a:pt x="640041" y="0"/>
                  </a:moveTo>
                  <a:lnTo>
                    <a:pt x="0" y="18110"/>
                  </a:lnTo>
                  <a:lnTo>
                    <a:pt x="14528" y="531291"/>
                  </a:lnTo>
                  <a:lnTo>
                    <a:pt x="654558" y="513168"/>
                  </a:lnTo>
                  <a:lnTo>
                    <a:pt x="640041" y="0"/>
                  </a:lnTo>
                  <a:close/>
                </a:path>
              </a:pathLst>
            </a:custGeom>
            <a:solidFill>
              <a:srgbClr val="284A5F"/>
            </a:solidFill>
          </p:spPr>
          <p:txBody>
            <a:bodyPr wrap="square" lIns="0" tIns="0" rIns="0" bIns="0" rtlCol="0"/>
            <a:lstStyle/>
            <a:p>
              <a:endParaRPr/>
            </a:p>
          </p:txBody>
        </p:sp>
        <p:sp>
          <p:nvSpPr>
            <p:cNvPr id="134" name="object 134"/>
            <p:cNvSpPr/>
            <p:nvPr/>
          </p:nvSpPr>
          <p:spPr>
            <a:xfrm>
              <a:off x="1398573" y="6663423"/>
              <a:ext cx="763905" cy="537845"/>
            </a:xfrm>
            <a:custGeom>
              <a:avLst/>
              <a:gdLst/>
              <a:ahLst/>
              <a:cxnLst/>
              <a:rect l="l" t="t" r="r" b="b"/>
              <a:pathLst>
                <a:path w="763905" h="537845">
                  <a:moveTo>
                    <a:pt x="763371" y="0"/>
                  </a:moveTo>
                  <a:lnTo>
                    <a:pt x="0" y="21628"/>
                  </a:lnTo>
                  <a:lnTo>
                    <a:pt x="14528" y="534784"/>
                  </a:lnTo>
                  <a:lnTo>
                    <a:pt x="719010" y="537540"/>
                  </a:lnTo>
                  <a:lnTo>
                    <a:pt x="763371" y="0"/>
                  </a:lnTo>
                  <a:close/>
                </a:path>
              </a:pathLst>
            </a:custGeom>
            <a:solidFill>
              <a:srgbClr val="FAAC6D"/>
            </a:solidFill>
          </p:spPr>
          <p:txBody>
            <a:bodyPr wrap="square" lIns="0" tIns="0" rIns="0" bIns="0" rtlCol="0"/>
            <a:lstStyle/>
            <a:p>
              <a:endParaRPr/>
            </a:p>
          </p:txBody>
        </p:sp>
        <p:sp>
          <p:nvSpPr>
            <p:cNvPr id="135" name="object 135"/>
            <p:cNvSpPr/>
            <p:nvPr/>
          </p:nvSpPr>
          <p:spPr>
            <a:xfrm>
              <a:off x="1398573" y="6663423"/>
              <a:ext cx="763905" cy="537845"/>
            </a:xfrm>
            <a:custGeom>
              <a:avLst/>
              <a:gdLst/>
              <a:ahLst/>
              <a:cxnLst/>
              <a:rect l="l" t="t" r="r" b="b"/>
              <a:pathLst>
                <a:path w="763905" h="537845">
                  <a:moveTo>
                    <a:pt x="0" y="21628"/>
                  </a:moveTo>
                  <a:lnTo>
                    <a:pt x="65913" y="19761"/>
                  </a:lnTo>
                  <a:lnTo>
                    <a:pt x="763371" y="0"/>
                  </a:lnTo>
                  <a:lnTo>
                    <a:pt x="719010" y="537540"/>
                  </a:lnTo>
                  <a:lnTo>
                    <a:pt x="14528" y="534784"/>
                  </a:lnTo>
                  <a:lnTo>
                    <a:pt x="0" y="21628"/>
                  </a:lnTo>
                  <a:close/>
                </a:path>
              </a:pathLst>
            </a:custGeom>
            <a:ln w="17018">
              <a:solidFill>
                <a:srgbClr val="FAAC6D"/>
              </a:solidFill>
            </a:ln>
          </p:spPr>
          <p:txBody>
            <a:bodyPr wrap="square" lIns="0" tIns="0" rIns="0" bIns="0" rtlCol="0"/>
            <a:lstStyle/>
            <a:p>
              <a:endParaRPr/>
            </a:p>
          </p:txBody>
        </p:sp>
        <p:sp>
          <p:nvSpPr>
            <p:cNvPr id="136" name="object 136"/>
            <p:cNvSpPr/>
            <p:nvPr/>
          </p:nvSpPr>
          <p:spPr>
            <a:xfrm>
              <a:off x="2117577" y="6616930"/>
              <a:ext cx="1129030" cy="584200"/>
            </a:xfrm>
            <a:custGeom>
              <a:avLst/>
              <a:gdLst/>
              <a:ahLst/>
              <a:cxnLst/>
              <a:rect l="l" t="t" r="r" b="b"/>
              <a:pathLst>
                <a:path w="1129030" h="584200">
                  <a:moveTo>
                    <a:pt x="83019" y="0"/>
                  </a:moveTo>
                  <a:lnTo>
                    <a:pt x="0" y="584034"/>
                  </a:lnTo>
                  <a:lnTo>
                    <a:pt x="1128966" y="571944"/>
                  </a:lnTo>
                  <a:lnTo>
                    <a:pt x="1114831" y="72936"/>
                  </a:lnTo>
                  <a:lnTo>
                    <a:pt x="948176" y="68078"/>
                  </a:lnTo>
                  <a:lnTo>
                    <a:pt x="584433" y="53903"/>
                  </a:lnTo>
                  <a:lnTo>
                    <a:pt x="227936" y="31011"/>
                  </a:lnTo>
                  <a:lnTo>
                    <a:pt x="83019" y="0"/>
                  </a:lnTo>
                  <a:close/>
                </a:path>
              </a:pathLst>
            </a:custGeom>
            <a:solidFill>
              <a:srgbClr val="BD7B64"/>
            </a:solidFill>
          </p:spPr>
          <p:txBody>
            <a:bodyPr wrap="square" lIns="0" tIns="0" rIns="0" bIns="0" rtlCol="0"/>
            <a:lstStyle/>
            <a:p>
              <a:endParaRPr/>
            </a:p>
          </p:txBody>
        </p:sp>
      </p:grpSp>
      <p:grpSp>
        <p:nvGrpSpPr>
          <p:cNvPr id="137" name="object 137"/>
          <p:cNvGrpSpPr/>
          <p:nvPr/>
        </p:nvGrpSpPr>
        <p:grpSpPr>
          <a:xfrm>
            <a:off x="-8509" y="8277068"/>
            <a:ext cx="850900" cy="1097280"/>
            <a:chOff x="-8509" y="8277068"/>
            <a:chExt cx="850900" cy="1097280"/>
          </a:xfrm>
        </p:grpSpPr>
        <p:sp>
          <p:nvSpPr>
            <p:cNvPr id="138" name="object 138"/>
            <p:cNvSpPr/>
            <p:nvPr/>
          </p:nvSpPr>
          <p:spPr>
            <a:xfrm>
              <a:off x="0" y="8285577"/>
              <a:ext cx="833755" cy="1080135"/>
            </a:xfrm>
            <a:custGeom>
              <a:avLst/>
              <a:gdLst/>
              <a:ahLst/>
              <a:cxnLst/>
              <a:rect l="l" t="t" r="r" b="b"/>
              <a:pathLst>
                <a:path w="833755" h="1080134">
                  <a:moveTo>
                    <a:pt x="803327" y="0"/>
                  </a:moveTo>
                  <a:lnTo>
                    <a:pt x="0" y="104742"/>
                  </a:lnTo>
                  <a:lnTo>
                    <a:pt x="0" y="1079861"/>
                  </a:lnTo>
                  <a:lnTo>
                    <a:pt x="833603" y="1069200"/>
                  </a:lnTo>
                  <a:lnTo>
                    <a:pt x="803327" y="0"/>
                  </a:lnTo>
                  <a:close/>
                </a:path>
              </a:pathLst>
            </a:custGeom>
            <a:solidFill>
              <a:srgbClr val="C51E20"/>
            </a:solidFill>
          </p:spPr>
          <p:txBody>
            <a:bodyPr wrap="square" lIns="0" tIns="0" rIns="0" bIns="0" rtlCol="0"/>
            <a:lstStyle/>
            <a:p>
              <a:endParaRPr/>
            </a:p>
          </p:txBody>
        </p:sp>
        <p:sp>
          <p:nvSpPr>
            <p:cNvPr id="139" name="object 139"/>
            <p:cNvSpPr/>
            <p:nvPr/>
          </p:nvSpPr>
          <p:spPr>
            <a:xfrm>
              <a:off x="0" y="8285577"/>
              <a:ext cx="833755" cy="1080135"/>
            </a:xfrm>
            <a:custGeom>
              <a:avLst/>
              <a:gdLst/>
              <a:ahLst/>
              <a:cxnLst/>
              <a:rect l="l" t="t" r="r" b="b"/>
              <a:pathLst>
                <a:path w="833755" h="1080134">
                  <a:moveTo>
                    <a:pt x="0" y="104742"/>
                  </a:moveTo>
                  <a:lnTo>
                    <a:pt x="803327" y="0"/>
                  </a:lnTo>
                  <a:lnTo>
                    <a:pt x="833603" y="1069200"/>
                  </a:lnTo>
                  <a:lnTo>
                    <a:pt x="0" y="1079861"/>
                  </a:lnTo>
                </a:path>
              </a:pathLst>
            </a:custGeom>
            <a:ln w="17018">
              <a:solidFill>
                <a:srgbClr val="C51E20"/>
              </a:solidFill>
            </a:ln>
          </p:spPr>
          <p:txBody>
            <a:bodyPr wrap="square" lIns="0" tIns="0" rIns="0" bIns="0" rtlCol="0"/>
            <a:lstStyle/>
            <a:p>
              <a:endParaRPr/>
            </a:p>
          </p:txBody>
        </p:sp>
      </p:grpSp>
      <p:grpSp>
        <p:nvGrpSpPr>
          <p:cNvPr id="140" name="object 140"/>
          <p:cNvGrpSpPr/>
          <p:nvPr/>
        </p:nvGrpSpPr>
        <p:grpSpPr>
          <a:xfrm>
            <a:off x="-8508" y="9511691"/>
            <a:ext cx="558165" cy="555625"/>
            <a:chOff x="-8508" y="9511691"/>
            <a:chExt cx="558165" cy="555625"/>
          </a:xfrm>
        </p:grpSpPr>
        <p:sp>
          <p:nvSpPr>
            <p:cNvPr id="141" name="object 141"/>
            <p:cNvSpPr/>
            <p:nvPr/>
          </p:nvSpPr>
          <p:spPr>
            <a:xfrm>
              <a:off x="0" y="9520200"/>
              <a:ext cx="541020" cy="538480"/>
            </a:xfrm>
            <a:custGeom>
              <a:avLst/>
              <a:gdLst/>
              <a:ahLst/>
              <a:cxnLst/>
              <a:rect l="l" t="t" r="r" b="b"/>
              <a:pathLst>
                <a:path w="541020" h="538479">
                  <a:moveTo>
                    <a:pt x="0" y="0"/>
                  </a:moveTo>
                  <a:lnTo>
                    <a:pt x="0" y="538199"/>
                  </a:lnTo>
                  <a:lnTo>
                    <a:pt x="540663" y="538199"/>
                  </a:lnTo>
                  <a:lnTo>
                    <a:pt x="0" y="0"/>
                  </a:lnTo>
                  <a:close/>
                </a:path>
              </a:pathLst>
            </a:custGeom>
            <a:solidFill>
              <a:srgbClr val="C51E20"/>
            </a:solidFill>
          </p:spPr>
          <p:txBody>
            <a:bodyPr wrap="square" lIns="0" tIns="0" rIns="0" bIns="0" rtlCol="0"/>
            <a:lstStyle/>
            <a:p>
              <a:endParaRPr/>
            </a:p>
          </p:txBody>
        </p:sp>
        <p:sp>
          <p:nvSpPr>
            <p:cNvPr id="142" name="object 142"/>
            <p:cNvSpPr/>
            <p:nvPr/>
          </p:nvSpPr>
          <p:spPr>
            <a:xfrm>
              <a:off x="0" y="9520200"/>
              <a:ext cx="541020" cy="538480"/>
            </a:xfrm>
            <a:custGeom>
              <a:avLst/>
              <a:gdLst/>
              <a:ahLst/>
              <a:cxnLst/>
              <a:rect l="l" t="t" r="r" b="b"/>
              <a:pathLst>
                <a:path w="541020" h="538479">
                  <a:moveTo>
                    <a:pt x="0" y="0"/>
                  </a:moveTo>
                  <a:lnTo>
                    <a:pt x="540663" y="538199"/>
                  </a:lnTo>
                </a:path>
              </a:pathLst>
            </a:custGeom>
            <a:ln w="17018">
              <a:solidFill>
                <a:srgbClr val="C51E20"/>
              </a:solidFill>
            </a:ln>
          </p:spPr>
          <p:txBody>
            <a:bodyPr wrap="square" lIns="0" tIns="0" rIns="0" bIns="0" rtlCol="0"/>
            <a:lstStyle/>
            <a:p>
              <a:endParaRPr/>
            </a:p>
          </p:txBody>
        </p:sp>
      </p:grpSp>
      <p:grpSp>
        <p:nvGrpSpPr>
          <p:cNvPr id="143" name="object 143"/>
          <p:cNvGrpSpPr/>
          <p:nvPr/>
        </p:nvGrpSpPr>
        <p:grpSpPr>
          <a:xfrm>
            <a:off x="773055" y="7174374"/>
            <a:ext cx="2473960" cy="1173480"/>
            <a:chOff x="773055" y="7174374"/>
            <a:chExt cx="2473960" cy="1173480"/>
          </a:xfrm>
        </p:grpSpPr>
        <p:sp>
          <p:nvSpPr>
            <p:cNvPr id="144" name="object 144"/>
            <p:cNvSpPr/>
            <p:nvPr/>
          </p:nvSpPr>
          <p:spPr>
            <a:xfrm>
              <a:off x="773055" y="7193768"/>
              <a:ext cx="426084" cy="1057910"/>
            </a:xfrm>
            <a:custGeom>
              <a:avLst/>
              <a:gdLst/>
              <a:ahLst/>
              <a:cxnLst/>
              <a:rect l="l" t="t" r="r" b="b"/>
              <a:pathLst>
                <a:path w="426084" h="1057909">
                  <a:moveTo>
                    <a:pt x="396265" y="0"/>
                  </a:moveTo>
                  <a:lnTo>
                    <a:pt x="0" y="22580"/>
                  </a:lnTo>
                  <a:lnTo>
                    <a:pt x="29298" y="1057427"/>
                  </a:lnTo>
                  <a:lnTo>
                    <a:pt x="425869" y="1046175"/>
                  </a:lnTo>
                  <a:lnTo>
                    <a:pt x="396265" y="0"/>
                  </a:lnTo>
                  <a:close/>
                </a:path>
              </a:pathLst>
            </a:custGeom>
            <a:solidFill>
              <a:srgbClr val="BD7B64"/>
            </a:solidFill>
          </p:spPr>
          <p:txBody>
            <a:bodyPr wrap="square" lIns="0" tIns="0" rIns="0" bIns="0" rtlCol="0"/>
            <a:lstStyle/>
            <a:p>
              <a:endParaRPr/>
            </a:p>
          </p:txBody>
        </p:sp>
        <p:sp>
          <p:nvSpPr>
            <p:cNvPr id="145" name="object 145"/>
            <p:cNvSpPr/>
            <p:nvPr/>
          </p:nvSpPr>
          <p:spPr>
            <a:xfrm>
              <a:off x="1198928" y="7182883"/>
              <a:ext cx="1409065" cy="1085850"/>
            </a:xfrm>
            <a:custGeom>
              <a:avLst/>
              <a:gdLst/>
              <a:ahLst/>
              <a:cxnLst/>
              <a:rect l="l" t="t" r="r" b="b"/>
              <a:pathLst>
                <a:path w="1409064" h="1085850">
                  <a:moveTo>
                    <a:pt x="756399" y="0"/>
                  </a:moveTo>
                  <a:lnTo>
                    <a:pt x="0" y="1057071"/>
                  </a:lnTo>
                  <a:lnTo>
                    <a:pt x="1408544" y="1085291"/>
                  </a:lnTo>
                  <a:lnTo>
                    <a:pt x="756399" y="0"/>
                  </a:lnTo>
                  <a:close/>
                </a:path>
              </a:pathLst>
            </a:custGeom>
            <a:solidFill>
              <a:srgbClr val="C51E20"/>
            </a:solidFill>
          </p:spPr>
          <p:txBody>
            <a:bodyPr wrap="square" lIns="0" tIns="0" rIns="0" bIns="0" rtlCol="0"/>
            <a:lstStyle/>
            <a:p>
              <a:endParaRPr/>
            </a:p>
          </p:txBody>
        </p:sp>
        <p:sp>
          <p:nvSpPr>
            <p:cNvPr id="146" name="object 146"/>
            <p:cNvSpPr/>
            <p:nvPr/>
          </p:nvSpPr>
          <p:spPr>
            <a:xfrm>
              <a:off x="1198928" y="7182883"/>
              <a:ext cx="1409065" cy="1085850"/>
            </a:xfrm>
            <a:custGeom>
              <a:avLst/>
              <a:gdLst/>
              <a:ahLst/>
              <a:cxnLst/>
              <a:rect l="l" t="t" r="r" b="b"/>
              <a:pathLst>
                <a:path w="1409064" h="1085850">
                  <a:moveTo>
                    <a:pt x="0" y="1057071"/>
                  </a:moveTo>
                  <a:lnTo>
                    <a:pt x="756399" y="0"/>
                  </a:lnTo>
                  <a:lnTo>
                    <a:pt x="1408544" y="1085291"/>
                  </a:lnTo>
                  <a:lnTo>
                    <a:pt x="0" y="1057071"/>
                  </a:lnTo>
                  <a:close/>
                </a:path>
              </a:pathLst>
            </a:custGeom>
            <a:ln w="17018">
              <a:solidFill>
                <a:srgbClr val="C51E20"/>
              </a:solidFill>
            </a:ln>
          </p:spPr>
          <p:txBody>
            <a:bodyPr wrap="square" lIns="0" tIns="0" rIns="0" bIns="0" rtlCol="0"/>
            <a:lstStyle/>
            <a:p>
              <a:endParaRPr/>
            </a:p>
          </p:txBody>
        </p:sp>
        <p:sp>
          <p:nvSpPr>
            <p:cNvPr id="147" name="object 147"/>
            <p:cNvSpPr/>
            <p:nvPr/>
          </p:nvSpPr>
          <p:spPr>
            <a:xfrm>
              <a:off x="2576885" y="7187963"/>
              <a:ext cx="669925" cy="1160145"/>
            </a:xfrm>
            <a:custGeom>
              <a:avLst/>
              <a:gdLst/>
              <a:ahLst/>
              <a:cxnLst/>
              <a:rect l="l" t="t" r="r" b="b"/>
              <a:pathLst>
                <a:path w="669925" h="1160145">
                  <a:moveTo>
                    <a:pt x="0" y="0"/>
                  </a:moveTo>
                  <a:lnTo>
                    <a:pt x="30581" y="1080211"/>
                  </a:lnTo>
                  <a:lnTo>
                    <a:pt x="628700" y="1159751"/>
                  </a:lnTo>
                  <a:lnTo>
                    <a:pt x="669658" y="914"/>
                  </a:lnTo>
                  <a:lnTo>
                    <a:pt x="0" y="0"/>
                  </a:lnTo>
                  <a:close/>
                </a:path>
              </a:pathLst>
            </a:custGeom>
            <a:solidFill>
              <a:srgbClr val="72BF44"/>
            </a:solidFill>
          </p:spPr>
          <p:txBody>
            <a:bodyPr wrap="square" lIns="0" tIns="0" rIns="0" bIns="0" rtlCol="0"/>
            <a:lstStyle/>
            <a:p>
              <a:endParaRPr/>
            </a:p>
          </p:txBody>
        </p:sp>
      </p:grpSp>
      <p:grpSp>
        <p:nvGrpSpPr>
          <p:cNvPr id="148" name="object 148"/>
          <p:cNvGrpSpPr/>
          <p:nvPr/>
        </p:nvGrpSpPr>
        <p:grpSpPr>
          <a:xfrm>
            <a:off x="945992" y="8675830"/>
            <a:ext cx="1641475" cy="1390015"/>
            <a:chOff x="945992" y="8675830"/>
            <a:chExt cx="1641475" cy="1390015"/>
          </a:xfrm>
        </p:grpSpPr>
        <p:sp>
          <p:nvSpPr>
            <p:cNvPr id="149" name="object 149"/>
            <p:cNvSpPr/>
            <p:nvPr/>
          </p:nvSpPr>
          <p:spPr>
            <a:xfrm>
              <a:off x="952907" y="8682745"/>
              <a:ext cx="1627505" cy="1376045"/>
            </a:xfrm>
            <a:custGeom>
              <a:avLst/>
              <a:gdLst/>
              <a:ahLst/>
              <a:cxnLst/>
              <a:rect l="l" t="t" r="r" b="b"/>
              <a:pathLst>
                <a:path w="1627505" h="1376045">
                  <a:moveTo>
                    <a:pt x="734266" y="0"/>
                  </a:moveTo>
                  <a:lnTo>
                    <a:pt x="695048" y="864"/>
                  </a:lnTo>
                  <a:lnTo>
                    <a:pt x="620733" y="11696"/>
                  </a:lnTo>
                  <a:lnTo>
                    <a:pt x="551748" y="33950"/>
                  </a:lnTo>
                  <a:lnTo>
                    <a:pt x="487896" y="66768"/>
                  </a:lnTo>
                  <a:lnTo>
                    <a:pt x="428981" y="109291"/>
                  </a:lnTo>
                  <a:lnTo>
                    <a:pt x="374806" y="160661"/>
                  </a:lnTo>
                  <a:lnTo>
                    <a:pt x="349435" y="189396"/>
                  </a:lnTo>
                  <a:lnTo>
                    <a:pt x="325175" y="220020"/>
                  </a:lnTo>
                  <a:lnTo>
                    <a:pt x="302002" y="252427"/>
                  </a:lnTo>
                  <a:lnTo>
                    <a:pt x="279892" y="286509"/>
                  </a:lnTo>
                  <a:lnTo>
                    <a:pt x="258819" y="322159"/>
                  </a:lnTo>
                  <a:lnTo>
                    <a:pt x="238759" y="359270"/>
                  </a:lnTo>
                  <a:lnTo>
                    <a:pt x="219688" y="397735"/>
                  </a:lnTo>
                  <a:lnTo>
                    <a:pt x="201581" y="437445"/>
                  </a:lnTo>
                  <a:lnTo>
                    <a:pt x="184413" y="478295"/>
                  </a:lnTo>
                  <a:lnTo>
                    <a:pt x="168160" y="520176"/>
                  </a:lnTo>
                  <a:lnTo>
                    <a:pt x="152797" y="562981"/>
                  </a:lnTo>
                  <a:lnTo>
                    <a:pt x="138300" y="606603"/>
                  </a:lnTo>
                  <a:lnTo>
                    <a:pt x="124645" y="650935"/>
                  </a:lnTo>
                  <a:lnTo>
                    <a:pt x="111805" y="695870"/>
                  </a:lnTo>
                  <a:lnTo>
                    <a:pt x="99758" y="741299"/>
                  </a:lnTo>
                  <a:lnTo>
                    <a:pt x="88478" y="787117"/>
                  </a:lnTo>
                  <a:lnTo>
                    <a:pt x="77941" y="833215"/>
                  </a:lnTo>
                  <a:lnTo>
                    <a:pt x="68123" y="879486"/>
                  </a:lnTo>
                  <a:lnTo>
                    <a:pt x="58998" y="925823"/>
                  </a:lnTo>
                  <a:lnTo>
                    <a:pt x="50542" y="972119"/>
                  </a:lnTo>
                  <a:lnTo>
                    <a:pt x="42731" y="1018266"/>
                  </a:lnTo>
                  <a:lnTo>
                    <a:pt x="35540" y="1064157"/>
                  </a:lnTo>
                  <a:lnTo>
                    <a:pt x="28945" y="1109685"/>
                  </a:lnTo>
                  <a:lnTo>
                    <a:pt x="22920" y="1154743"/>
                  </a:lnTo>
                  <a:lnTo>
                    <a:pt x="17442" y="1199223"/>
                  </a:lnTo>
                  <a:lnTo>
                    <a:pt x="12485" y="1243017"/>
                  </a:lnTo>
                  <a:lnTo>
                    <a:pt x="8026" y="1286020"/>
                  </a:lnTo>
                  <a:lnTo>
                    <a:pt x="4040" y="1328123"/>
                  </a:lnTo>
                  <a:lnTo>
                    <a:pt x="501" y="1369219"/>
                  </a:lnTo>
                  <a:lnTo>
                    <a:pt x="0" y="1375654"/>
                  </a:lnTo>
                  <a:lnTo>
                    <a:pt x="1627443" y="1375654"/>
                  </a:lnTo>
                  <a:lnTo>
                    <a:pt x="1619290" y="1313417"/>
                  </a:lnTo>
                  <a:lnTo>
                    <a:pt x="1609825" y="1251067"/>
                  </a:lnTo>
                  <a:lnTo>
                    <a:pt x="1600508" y="1193666"/>
                  </a:lnTo>
                  <a:lnTo>
                    <a:pt x="1592603" y="1144820"/>
                  </a:lnTo>
                  <a:lnTo>
                    <a:pt x="1587378" y="1108134"/>
                  </a:lnTo>
                  <a:lnTo>
                    <a:pt x="1580782" y="1057113"/>
                  </a:lnTo>
                  <a:lnTo>
                    <a:pt x="1573042" y="1006183"/>
                  </a:lnTo>
                  <a:lnTo>
                    <a:pt x="1564206" y="955375"/>
                  </a:lnTo>
                  <a:lnTo>
                    <a:pt x="1554321" y="904723"/>
                  </a:lnTo>
                  <a:lnTo>
                    <a:pt x="1543436" y="854260"/>
                  </a:lnTo>
                  <a:lnTo>
                    <a:pt x="1531599" y="804019"/>
                  </a:lnTo>
                  <a:lnTo>
                    <a:pt x="1518858" y="754033"/>
                  </a:lnTo>
                  <a:lnTo>
                    <a:pt x="1505262" y="704335"/>
                  </a:lnTo>
                  <a:lnTo>
                    <a:pt x="1490858" y="654960"/>
                  </a:lnTo>
                  <a:lnTo>
                    <a:pt x="1474983" y="605890"/>
                  </a:lnTo>
                  <a:lnTo>
                    <a:pt x="1457209" y="558073"/>
                  </a:lnTo>
                  <a:lnTo>
                    <a:pt x="1437531" y="511591"/>
                  </a:lnTo>
                  <a:lnTo>
                    <a:pt x="1415947" y="466528"/>
                  </a:lnTo>
                  <a:lnTo>
                    <a:pt x="1392451" y="422964"/>
                  </a:lnTo>
                  <a:lnTo>
                    <a:pt x="1367040" y="380984"/>
                  </a:lnTo>
                  <a:lnTo>
                    <a:pt x="1339708" y="340670"/>
                  </a:lnTo>
                  <a:lnTo>
                    <a:pt x="1310453" y="302104"/>
                  </a:lnTo>
                  <a:lnTo>
                    <a:pt x="1279269" y="265369"/>
                  </a:lnTo>
                  <a:lnTo>
                    <a:pt x="1246153" y="230547"/>
                  </a:lnTo>
                  <a:lnTo>
                    <a:pt x="1211101" y="197722"/>
                  </a:lnTo>
                  <a:lnTo>
                    <a:pt x="1174107" y="166976"/>
                  </a:lnTo>
                  <a:lnTo>
                    <a:pt x="1135168" y="138391"/>
                  </a:lnTo>
                  <a:lnTo>
                    <a:pt x="1094280" y="112050"/>
                  </a:lnTo>
                  <a:lnTo>
                    <a:pt x="1051439" y="88036"/>
                  </a:lnTo>
                  <a:lnTo>
                    <a:pt x="1006640" y="66431"/>
                  </a:lnTo>
                  <a:lnTo>
                    <a:pt x="959879" y="47318"/>
                  </a:lnTo>
                  <a:lnTo>
                    <a:pt x="911152" y="30780"/>
                  </a:lnTo>
                  <a:lnTo>
                    <a:pt x="860455" y="16899"/>
                  </a:lnTo>
                  <a:lnTo>
                    <a:pt x="816945" y="7910"/>
                  </a:lnTo>
                  <a:lnTo>
                    <a:pt x="774890" y="2312"/>
                  </a:lnTo>
                  <a:lnTo>
                    <a:pt x="734266" y="0"/>
                  </a:lnTo>
                  <a:close/>
                </a:path>
              </a:pathLst>
            </a:custGeom>
            <a:solidFill>
              <a:srgbClr val="EFC91B"/>
            </a:solidFill>
          </p:spPr>
          <p:txBody>
            <a:bodyPr wrap="square" lIns="0" tIns="0" rIns="0" bIns="0" rtlCol="0"/>
            <a:lstStyle/>
            <a:p>
              <a:endParaRPr/>
            </a:p>
          </p:txBody>
        </p:sp>
        <p:sp>
          <p:nvSpPr>
            <p:cNvPr id="150" name="object 150"/>
            <p:cNvSpPr/>
            <p:nvPr/>
          </p:nvSpPr>
          <p:spPr>
            <a:xfrm>
              <a:off x="952907" y="8682745"/>
              <a:ext cx="1627505" cy="1376045"/>
            </a:xfrm>
            <a:custGeom>
              <a:avLst/>
              <a:gdLst/>
              <a:ahLst/>
              <a:cxnLst/>
              <a:rect l="l" t="t" r="r" b="b"/>
              <a:pathLst>
                <a:path w="1627505" h="1376045">
                  <a:moveTo>
                    <a:pt x="0" y="1375654"/>
                  </a:moveTo>
                  <a:lnTo>
                    <a:pt x="4040" y="1328123"/>
                  </a:lnTo>
                  <a:lnTo>
                    <a:pt x="8026" y="1286020"/>
                  </a:lnTo>
                  <a:lnTo>
                    <a:pt x="12485" y="1243017"/>
                  </a:lnTo>
                  <a:lnTo>
                    <a:pt x="17442" y="1199223"/>
                  </a:lnTo>
                  <a:lnTo>
                    <a:pt x="22920" y="1154743"/>
                  </a:lnTo>
                  <a:lnTo>
                    <a:pt x="28945" y="1109685"/>
                  </a:lnTo>
                  <a:lnTo>
                    <a:pt x="35540" y="1064157"/>
                  </a:lnTo>
                  <a:lnTo>
                    <a:pt x="42731" y="1018266"/>
                  </a:lnTo>
                  <a:lnTo>
                    <a:pt x="50542" y="972119"/>
                  </a:lnTo>
                  <a:lnTo>
                    <a:pt x="58998" y="925823"/>
                  </a:lnTo>
                  <a:lnTo>
                    <a:pt x="68123" y="879486"/>
                  </a:lnTo>
                  <a:lnTo>
                    <a:pt x="77941" y="833215"/>
                  </a:lnTo>
                  <a:lnTo>
                    <a:pt x="88478" y="787117"/>
                  </a:lnTo>
                  <a:lnTo>
                    <a:pt x="99758" y="741299"/>
                  </a:lnTo>
                  <a:lnTo>
                    <a:pt x="111805" y="695870"/>
                  </a:lnTo>
                  <a:lnTo>
                    <a:pt x="124645" y="650935"/>
                  </a:lnTo>
                  <a:lnTo>
                    <a:pt x="138300" y="606603"/>
                  </a:lnTo>
                  <a:lnTo>
                    <a:pt x="152797" y="562981"/>
                  </a:lnTo>
                  <a:lnTo>
                    <a:pt x="168160" y="520176"/>
                  </a:lnTo>
                  <a:lnTo>
                    <a:pt x="184413" y="478295"/>
                  </a:lnTo>
                  <a:lnTo>
                    <a:pt x="201581" y="437445"/>
                  </a:lnTo>
                  <a:lnTo>
                    <a:pt x="219688" y="397735"/>
                  </a:lnTo>
                  <a:lnTo>
                    <a:pt x="238759" y="359270"/>
                  </a:lnTo>
                  <a:lnTo>
                    <a:pt x="258819" y="322159"/>
                  </a:lnTo>
                  <a:lnTo>
                    <a:pt x="279892" y="286509"/>
                  </a:lnTo>
                  <a:lnTo>
                    <a:pt x="302002" y="252427"/>
                  </a:lnTo>
                  <a:lnTo>
                    <a:pt x="325175" y="220020"/>
                  </a:lnTo>
                  <a:lnTo>
                    <a:pt x="349435" y="189396"/>
                  </a:lnTo>
                  <a:lnTo>
                    <a:pt x="374806" y="160661"/>
                  </a:lnTo>
                  <a:lnTo>
                    <a:pt x="428981" y="109291"/>
                  </a:lnTo>
                  <a:lnTo>
                    <a:pt x="487896" y="66768"/>
                  </a:lnTo>
                  <a:lnTo>
                    <a:pt x="551748" y="33950"/>
                  </a:lnTo>
                  <a:lnTo>
                    <a:pt x="620733" y="11696"/>
                  </a:lnTo>
                  <a:lnTo>
                    <a:pt x="695048" y="864"/>
                  </a:lnTo>
                  <a:lnTo>
                    <a:pt x="734266" y="0"/>
                  </a:lnTo>
                  <a:lnTo>
                    <a:pt x="774890" y="2312"/>
                  </a:lnTo>
                  <a:lnTo>
                    <a:pt x="816945" y="7910"/>
                  </a:lnTo>
                  <a:lnTo>
                    <a:pt x="860455" y="16899"/>
                  </a:lnTo>
                  <a:lnTo>
                    <a:pt x="911152" y="30780"/>
                  </a:lnTo>
                  <a:lnTo>
                    <a:pt x="959879" y="47318"/>
                  </a:lnTo>
                  <a:lnTo>
                    <a:pt x="1006640" y="66431"/>
                  </a:lnTo>
                  <a:lnTo>
                    <a:pt x="1051439" y="88036"/>
                  </a:lnTo>
                  <a:lnTo>
                    <a:pt x="1094280" y="112050"/>
                  </a:lnTo>
                  <a:lnTo>
                    <a:pt x="1135168" y="138391"/>
                  </a:lnTo>
                  <a:lnTo>
                    <a:pt x="1174107" y="166976"/>
                  </a:lnTo>
                  <a:lnTo>
                    <a:pt x="1211101" y="197722"/>
                  </a:lnTo>
                  <a:lnTo>
                    <a:pt x="1246153" y="230547"/>
                  </a:lnTo>
                  <a:lnTo>
                    <a:pt x="1279269" y="265369"/>
                  </a:lnTo>
                  <a:lnTo>
                    <a:pt x="1310453" y="302104"/>
                  </a:lnTo>
                  <a:lnTo>
                    <a:pt x="1339708" y="340670"/>
                  </a:lnTo>
                  <a:lnTo>
                    <a:pt x="1367040" y="380984"/>
                  </a:lnTo>
                  <a:lnTo>
                    <a:pt x="1392451" y="422964"/>
                  </a:lnTo>
                  <a:lnTo>
                    <a:pt x="1415947" y="466528"/>
                  </a:lnTo>
                  <a:lnTo>
                    <a:pt x="1437531" y="511591"/>
                  </a:lnTo>
                  <a:lnTo>
                    <a:pt x="1457209" y="558073"/>
                  </a:lnTo>
                  <a:lnTo>
                    <a:pt x="1474983" y="605890"/>
                  </a:lnTo>
                  <a:lnTo>
                    <a:pt x="1490858" y="654960"/>
                  </a:lnTo>
                  <a:lnTo>
                    <a:pt x="1505262" y="704335"/>
                  </a:lnTo>
                  <a:lnTo>
                    <a:pt x="1518858" y="754033"/>
                  </a:lnTo>
                  <a:lnTo>
                    <a:pt x="1531599" y="804019"/>
                  </a:lnTo>
                  <a:lnTo>
                    <a:pt x="1543436" y="854260"/>
                  </a:lnTo>
                  <a:lnTo>
                    <a:pt x="1554321" y="904723"/>
                  </a:lnTo>
                  <a:lnTo>
                    <a:pt x="1564206" y="955375"/>
                  </a:lnTo>
                  <a:lnTo>
                    <a:pt x="1573042" y="1006183"/>
                  </a:lnTo>
                  <a:lnTo>
                    <a:pt x="1580782" y="1057113"/>
                  </a:lnTo>
                  <a:lnTo>
                    <a:pt x="1587378" y="1108134"/>
                  </a:lnTo>
                  <a:lnTo>
                    <a:pt x="1592603" y="1144820"/>
                  </a:lnTo>
                  <a:lnTo>
                    <a:pt x="1600508" y="1193666"/>
                  </a:lnTo>
                  <a:lnTo>
                    <a:pt x="1609825" y="1251067"/>
                  </a:lnTo>
                  <a:lnTo>
                    <a:pt x="1619290" y="1313417"/>
                  </a:lnTo>
                  <a:lnTo>
                    <a:pt x="1627443" y="1375654"/>
                  </a:lnTo>
                </a:path>
              </a:pathLst>
            </a:custGeom>
            <a:ln w="13830">
              <a:solidFill>
                <a:srgbClr val="EFC91B"/>
              </a:solidFill>
            </a:ln>
          </p:spPr>
          <p:txBody>
            <a:bodyPr wrap="square" lIns="0" tIns="0" rIns="0" bIns="0" rtlCol="0"/>
            <a:lstStyle/>
            <a:p>
              <a:endParaRPr/>
            </a:p>
          </p:txBody>
        </p:sp>
      </p:grpSp>
      <p:grpSp>
        <p:nvGrpSpPr>
          <p:cNvPr id="151" name="object 151"/>
          <p:cNvGrpSpPr/>
          <p:nvPr/>
        </p:nvGrpSpPr>
        <p:grpSpPr>
          <a:xfrm>
            <a:off x="533271" y="827620"/>
            <a:ext cx="6697884" cy="9840380"/>
            <a:chOff x="562425" y="3344715"/>
            <a:chExt cx="6668839" cy="6714279"/>
          </a:xfrm>
          <a:solidFill>
            <a:srgbClr val="17375E"/>
          </a:solidFill>
        </p:grpSpPr>
        <p:sp>
          <p:nvSpPr>
            <p:cNvPr id="152" name="object 152"/>
            <p:cNvSpPr/>
            <p:nvPr/>
          </p:nvSpPr>
          <p:spPr>
            <a:xfrm>
              <a:off x="3057299" y="8347714"/>
              <a:ext cx="989330" cy="1710689"/>
            </a:xfrm>
            <a:custGeom>
              <a:avLst/>
              <a:gdLst/>
              <a:ahLst/>
              <a:cxnLst/>
              <a:rect l="l" t="t" r="r" b="b"/>
              <a:pathLst>
                <a:path w="989329" h="1710690">
                  <a:moveTo>
                    <a:pt x="148289" y="0"/>
                  </a:moveTo>
                  <a:lnTo>
                    <a:pt x="0" y="1710686"/>
                  </a:lnTo>
                  <a:lnTo>
                    <a:pt x="878497" y="1710686"/>
                  </a:lnTo>
                  <a:lnTo>
                    <a:pt x="989093" y="32969"/>
                  </a:lnTo>
                  <a:lnTo>
                    <a:pt x="148289" y="0"/>
                  </a:lnTo>
                  <a:close/>
                </a:path>
              </a:pathLst>
            </a:custGeom>
            <a:grpFill/>
          </p:spPr>
          <p:txBody>
            <a:bodyPr wrap="square" lIns="0" tIns="0" rIns="0" bIns="0" rtlCol="0"/>
            <a:lstStyle/>
            <a:p>
              <a:endParaRPr/>
            </a:p>
          </p:txBody>
        </p:sp>
        <p:sp>
          <p:nvSpPr>
            <p:cNvPr id="153" name="object 153"/>
            <p:cNvSpPr/>
            <p:nvPr/>
          </p:nvSpPr>
          <p:spPr>
            <a:xfrm>
              <a:off x="3205594" y="7188878"/>
              <a:ext cx="923290" cy="1228725"/>
            </a:xfrm>
            <a:custGeom>
              <a:avLst/>
              <a:gdLst/>
              <a:ahLst/>
              <a:cxnLst/>
              <a:rect l="l" t="t" r="r" b="b"/>
              <a:pathLst>
                <a:path w="923289" h="1228725">
                  <a:moveTo>
                    <a:pt x="40944" y="0"/>
                  </a:moveTo>
                  <a:lnTo>
                    <a:pt x="0" y="1158836"/>
                  </a:lnTo>
                  <a:lnTo>
                    <a:pt x="841857" y="1228648"/>
                  </a:lnTo>
                  <a:lnTo>
                    <a:pt x="922921" y="82842"/>
                  </a:lnTo>
                  <a:lnTo>
                    <a:pt x="40944" y="0"/>
                  </a:lnTo>
                  <a:close/>
                </a:path>
              </a:pathLst>
            </a:custGeom>
            <a:grpFill/>
          </p:spPr>
          <p:txBody>
            <a:bodyPr wrap="square" lIns="0" tIns="0" rIns="0" bIns="0" rtlCol="0"/>
            <a:lstStyle/>
            <a:p>
              <a:endParaRPr/>
            </a:p>
          </p:txBody>
        </p:sp>
        <p:sp>
          <p:nvSpPr>
            <p:cNvPr id="154" name="object 154"/>
            <p:cNvSpPr/>
            <p:nvPr/>
          </p:nvSpPr>
          <p:spPr>
            <a:xfrm>
              <a:off x="3205594" y="7188878"/>
              <a:ext cx="923290" cy="1228725"/>
            </a:xfrm>
            <a:custGeom>
              <a:avLst/>
              <a:gdLst/>
              <a:ahLst/>
              <a:cxnLst/>
              <a:rect l="l" t="t" r="r" b="b"/>
              <a:pathLst>
                <a:path w="923289" h="1228725">
                  <a:moveTo>
                    <a:pt x="40944" y="0"/>
                  </a:moveTo>
                  <a:lnTo>
                    <a:pt x="197500" y="14819"/>
                  </a:lnTo>
                  <a:lnTo>
                    <a:pt x="498597" y="43087"/>
                  </a:lnTo>
                  <a:lnTo>
                    <a:pt x="791361" y="70523"/>
                  </a:lnTo>
                  <a:lnTo>
                    <a:pt x="922921" y="82842"/>
                  </a:lnTo>
                  <a:lnTo>
                    <a:pt x="841857" y="1228648"/>
                  </a:lnTo>
                  <a:lnTo>
                    <a:pt x="0" y="1158836"/>
                  </a:lnTo>
                  <a:lnTo>
                    <a:pt x="40944" y="0"/>
                  </a:lnTo>
                  <a:close/>
                </a:path>
              </a:pathLst>
            </a:custGeom>
            <a:grpFill/>
            <a:ln w="17018">
              <a:solidFill>
                <a:srgbClr val="C51E20"/>
              </a:solidFill>
            </a:ln>
          </p:spPr>
          <p:txBody>
            <a:bodyPr wrap="square" lIns="0" tIns="0" rIns="0" bIns="0" rtlCol="0"/>
            <a:lstStyle/>
            <a:p>
              <a:endParaRPr/>
            </a:p>
          </p:txBody>
        </p:sp>
        <p:sp>
          <p:nvSpPr>
            <p:cNvPr id="155" name="object 155"/>
            <p:cNvSpPr/>
            <p:nvPr/>
          </p:nvSpPr>
          <p:spPr>
            <a:xfrm>
              <a:off x="4048760" y="7267268"/>
              <a:ext cx="1640839" cy="1307465"/>
            </a:xfrm>
            <a:custGeom>
              <a:avLst/>
              <a:gdLst/>
              <a:ahLst/>
              <a:cxnLst/>
              <a:rect l="l" t="t" r="r" b="b"/>
              <a:pathLst>
                <a:path w="1640839" h="1307465">
                  <a:moveTo>
                    <a:pt x="1640243" y="0"/>
                  </a:moveTo>
                  <a:lnTo>
                    <a:pt x="79768" y="4457"/>
                  </a:lnTo>
                  <a:lnTo>
                    <a:pt x="0" y="1131798"/>
                  </a:lnTo>
                  <a:lnTo>
                    <a:pt x="1569415" y="1307249"/>
                  </a:lnTo>
                  <a:lnTo>
                    <a:pt x="1640243" y="0"/>
                  </a:lnTo>
                  <a:close/>
                </a:path>
              </a:pathLst>
            </a:custGeom>
            <a:grpFill/>
          </p:spPr>
          <p:txBody>
            <a:bodyPr wrap="square" lIns="0" tIns="0" rIns="0" bIns="0" rtlCol="0"/>
            <a:lstStyle/>
            <a:p>
              <a:endParaRPr/>
            </a:p>
          </p:txBody>
        </p:sp>
        <p:sp>
          <p:nvSpPr>
            <p:cNvPr id="156" name="object 156"/>
            <p:cNvSpPr/>
            <p:nvPr/>
          </p:nvSpPr>
          <p:spPr>
            <a:xfrm>
              <a:off x="4048760" y="7267268"/>
              <a:ext cx="1640839" cy="1307465"/>
            </a:xfrm>
            <a:custGeom>
              <a:avLst/>
              <a:gdLst/>
              <a:ahLst/>
              <a:cxnLst/>
              <a:rect l="l" t="t" r="r" b="b"/>
              <a:pathLst>
                <a:path w="1640839" h="1307465">
                  <a:moveTo>
                    <a:pt x="0" y="1131798"/>
                  </a:moveTo>
                  <a:lnTo>
                    <a:pt x="79768" y="4457"/>
                  </a:lnTo>
                  <a:lnTo>
                    <a:pt x="1640243" y="0"/>
                  </a:lnTo>
                  <a:lnTo>
                    <a:pt x="1569415" y="1307249"/>
                  </a:lnTo>
                  <a:lnTo>
                    <a:pt x="0" y="1131798"/>
                  </a:lnTo>
                  <a:close/>
                </a:path>
              </a:pathLst>
            </a:custGeom>
            <a:grpFill/>
            <a:ln w="17018">
              <a:solidFill>
                <a:srgbClr val="47C5F2"/>
              </a:solidFill>
            </a:ln>
          </p:spPr>
          <p:txBody>
            <a:bodyPr wrap="square" lIns="0" tIns="0" rIns="0" bIns="0" rtlCol="0"/>
            <a:lstStyle/>
            <a:p>
              <a:endParaRPr/>
            </a:p>
          </p:txBody>
        </p:sp>
        <p:sp>
          <p:nvSpPr>
            <p:cNvPr id="157" name="object 157"/>
            <p:cNvSpPr/>
            <p:nvPr/>
          </p:nvSpPr>
          <p:spPr>
            <a:xfrm>
              <a:off x="3935621" y="8330524"/>
              <a:ext cx="1740535" cy="1728470"/>
            </a:xfrm>
            <a:custGeom>
              <a:avLst/>
              <a:gdLst/>
              <a:ahLst/>
              <a:cxnLst/>
              <a:rect l="l" t="t" r="r" b="b"/>
              <a:pathLst>
                <a:path w="1740535" h="1728470">
                  <a:moveTo>
                    <a:pt x="112340" y="0"/>
                  </a:moveTo>
                  <a:lnTo>
                    <a:pt x="0" y="1727875"/>
                  </a:lnTo>
                  <a:lnTo>
                    <a:pt x="1739741" y="1727875"/>
                  </a:lnTo>
                  <a:lnTo>
                    <a:pt x="1740162" y="66878"/>
                  </a:lnTo>
                  <a:lnTo>
                    <a:pt x="112340" y="0"/>
                  </a:lnTo>
                  <a:close/>
                </a:path>
              </a:pathLst>
            </a:custGeom>
            <a:grpFill/>
          </p:spPr>
          <p:txBody>
            <a:bodyPr wrap="square" lIns="0" tIns="0" rIns="0" bIns="0" rtlCol="0"/>
            <a:lstStyle/>
            <a:p>
              <a:endParaRPr/>
            </a:p>
          </p:txBody>
        </p:sp>
        <p:sp>
          <p:nvSpPr>
            <p:cNvPr id="158" name="object 158"/>
            <p:cNvSpPr/>
            <p:nvPr/>
          </p:nvSpPr>
          <p:spPr>
            <a:xfrm>
              <a:off x="4347616" y="9389620"/>
              <a:ext cx="815340" cy="669290"/>
            </a:xfrm>
            <a:custGeom>
              <a:avLst/>
              <a:gdLst/>
              <a:ahLst/>
              <a:cxnLst/>
              <a:rect l="l" t="t" r="r" b="b"/>
              <a:pathLst>
                <a:path w="815339" h="669290">
                  <a:moveTo>
                    <a:pt x="675074" y="0"/>
                  </a:moveTo>
                  <a:lnTo>
                    <a:pt x="79672" y="16852"/>
                  </a:lnTo>
                  <a:lnTo>
                    <a:pt x="0" y="668779"/>
                  </a:lnTo>
                  <a:lnTo>
                    <a:pt x="814783" y="668779"/>
                  </a:lnTo>
                  <a:lnTo>
                    <a:pt x="675074" y="0"/>
                  </a:lnTo>
                  <a:close/>
                </a:path>
              </a:pathLst>
            </a:custGeom>
            <a:grpFill/>
          </p:spPr>
          <p:txBody>
            <a:bodyPr wrap="square" lIns="0" tIns="0" rIns="0" bIns="0" rtlCol="0"/>
            <a:lstStyle/>
            <a:p>
              <a:endParaRPr/>
            </a:p>
          </p:txBody>
        </p:sp>
        <p:sp>
          <p:nvSpPr>
            <p:cNvPr id="159" name="object 159"/>
            <p:cNvSpPr/>
            <p:nvPr/>
          </p:nvSpPr>
          <p:spPr>
            <a:xfrm>
              <a:off x="4347616" y="9389620"/>
              <a:ext cx="815340" cy="669290"/>
            </a:xfrm>
            <a:custGeom>
              <a:avLst/>
              <a:gdLst/>
              <a:ahLst/>
              <a:cxnLst/>
              <a:rect l="l" t="t" r="r" b="b"/>
              <a:pathLst>
                <a:path w="815339" h="669290">
                  <a:moveTo>
                    <a:pt x="0" y="668779"/>
                  </a:moveTo>
                  <a:lnTo>
                    <a:pt x="79672" y="16852"/>
                  </a:lnTo>
                  <a:lnTo>
                    <a:pt x="675074" y="0"/>
                  </a:lnTo>
                  <a:lnTo>
                    <a:pt x="814783" y="668779"/>
                  </a:lnTo>
                </a:path>
              </a:pathLst>
            </a:custGeom>
            <a:grpFill/>
            <a:ln w="17018">
              <a:solidFill>
                <a:srgbClr val="EFC91B"/>
              </a:solidFill>
            </a:ln>
          </p:spPr>
          <p:txBody>
            <a:bodyPr wrap="square" lIns="0" tIns="0" rIns="0" bIns="0" rtlCol="0"/>
            <a:lstStyle/>
            <a:p>
              <a:endParaRPr/>
            </a:p>
          </p:txBody>
        </p:sp>
        <p:sp>
          <p:nvSpPr>
            <p:cNvPr id="160" name="object 160"/>
            <p:cNvSpPr/>
            <p:nvPr/>
          </p:nvSpPr>
          <p:spPr>
            <a:xfrm>
              <a:off x="5675777" y="8368823"/>
              <a:ext cx="1024890" cy="561340"/>
            </a:xfrm>
            <a:custGeom>
              <a:avLst/>
              <a:gdLst/>
              <a:ahLst/>
              <a:cxnLst/>
              <a:rect l="l" t="t" r="r" b="b"/>
              <a:pathLst>
                <a:path w="1024890" h="561340">
                  <a:moveTo>
                    <a:pt x="1009294" y="0"/>
                  </a:moveTo>
                  <a:lnTo>
                    <a:pt x="0" y="28587"/>
                  </a:lnTo>
                  <a:lnTo>
                    <a:pt x="15062" y="561162"/>
                  </a:lnTo>
                  <a:lnTo>
                    <a:pt x="1024369" y="532574"/>
                  </a:lnTo>
                  <a:lnTo>
                    <a:pt x="1009294" y="0"/>
                  </a:lnTo>
                  <a:close/>
                </a:path>
              </a:pathLst>
            </a:custGeom>
            <a:grpFill/>
          </p:spPr>
          <p:txBody>
            <a:bodyPr wrap="square" lIns="0" tIns="0" rIns="0" bIns="0" rtlCol="0"/>
            <a:lstStyle/>
            <a:p>
              <a:endParaRPr/>
            </a:p>
          </p:txBody>
        </p:sp>
        <p:sp>
          <p:nvSpPr>
            <p:cNvPr id="161" name="object 161"/>
            <p:cNvSpPr/>
            <p:nvPr/>
          </p:nvSpPr>
          <p:spPr>
            <a:xfrm>
              <a:off x="3234960" y="8159492"/>
              <a:ext cx="814705" cy="298450"/>
            </a:xfrm>
            <a:custGeom>
              <a:avLst/>
              <a:gdLst/>
              <a:ahLst/>
              <a:cxnLst/>
              <a:rect l="l" t="t" r="r" b="b"/>
              <a:pathLst>
                <a:path w="814704" h="298450">
                  <a:moveTo>
                    <a:pt x="806716" y="0"/>
                  </a:moveTo>
                  <a:lnTo>
                    <a:pt x="0" y="22834"/>
                  </a:lnTo>
                  <a:lnTo>
                    <a:pt x="7797" y="297942"/>
                  </a:lnTo>
                  <a:lnTo>
                    <a:pt x="814514" y="275107"/>
                  </a:lnTo>
                  <a:lnTo>
                    <a:pt x="806716" y="0"/>
                  </a:lnTo>
                  <a:close/>
                </a:path>
              </a:pathLst>
            </a:custGeom>
            <a:grpFill/>
          </p:spPr>
          <p:txBody>
            <a:bodyPr wrap="square" lIns="0" tIns="0" rIns="0" bIns="0" rtlCol="0"/>
            <a:lstStyle/>
            <a:p>
              <a:endParaRPr/>
            </a:p>
          </p:txBody>
        </p:sp>
        <p:sp>
          <p:nvSpPr>
            <p:cNvPr id="162" name="object 162"/>
            <p:cNvSpPr/>
            <p:nvPr/>
          </p:nvSpPr>
          <p:spPr>
            <a:xfrm>
              <a:off x="562425" y="3344715"/>
              <a:ext cx="6668839" cy="5827459"/>
            </a:xfrm>
            <a:custGeom>
              <a:avLst/>
              <a:gdLst/>
              <a:ahLst/>
              <a:cxnLst/>
              <a:rect l="l" t="t" r="r" b="b"/>
              <a:pathLst>
                <a:path w="5998845" h="6666230">
                  <a:moveTo>
                    <a:pt x="5998463" y="0"/>
                  </a:moveTo>
                  <a:lnTo>
                    <a:pt x="0" y="0"/>
                  </a:lnTo>
                  <a:lnTo>
                    <a:pt x="0" y="6665976"/>
                  </a:lnTo>
                  <a:lnTo>
                    <a:pt x="5998463" y="6665976"/>
                  </a:lnTo>
                  <a:lnTo>
                    <a:pt x="5998463" y="0"/>
                  </a:lnTo>
                  <a:close/>
                </a:path>
              </a:pathLst>
            </a:custGeom>
            <a:grpFill/>
          </p:spPr>
          <p:txBody>
            <a:bodyPr wrap="square" lIns="0" tIns="0" rIns="0" bIns="0" rtlCol="0"/>
            <a:lstStyle/>
            <a:p>
              <a:endParaRPr dirty="0"/>
            </a:p>
          </p:txBody>
        </p:sp>
      </p:grpSp>
      <p:sp>
        <p:nvSpPr>
          <p:cNvPr id="164" name="TextBox 163">
            <a:extLst>
              <a:ext uri="{FF2B5EF4-FFF2-40B4-BE49-F238E27FC236}">
                <a16:creationId xmlns:a16="http://schemas.microsoft.com/office/drawing/2014/main" id="{9BB021A1-2BD4-2966-78BE-E9190FC36DE4}"/>
              </a:ext>
            </a:extLst>
          </p:cNvPr>
          <p:cNvSpPr txBox="1"/>
          <p:nvPr/>
        </p:nvSpPr>
        <p:spPr>
          <a:xfrm flipH="1">
            <a:off x="1183126" y="2141583"/>
            <a:ext cx="5517130" cy="369332"/>
          </a:xfrm>
          <a:prstGeom prst="rect">
            <a:avLst/>
          </a:prstGeom>
          <a:noFill/>
        </p:spPr>
        <p:txBody>
          <a:bodyPr wrap="square" rtlCol="0">
            <a:spAutoFit/>
          </a:bodyPr>
          <a:lstStyle/>
          <a:p>
            <a:r>
              <a:rPr lang="en-US" dirty="0">
                <a:solidFill>
                  <a:schemeClr val="bg1"/>
                </a:solidFill>
              </a:rPr>
              <a:t> </a:t>
            </a:r>
          </a:p>
        </p:txBody>
      </p:sp>
      <p:sp>
        <p:nvSpPr>
          <p:cNvPr id="165" name="TextBox 164">
            <a:extLst>
              <a:ext uri="{FF2B5EF4-FFF2-40B4-BE49-F238E27FC236}">
                <a16:creationId xmlns:a16="http://schemas.microsoft.com/office/drawing/2014/main" id="{7B6F88A7-31A1-F42C-E2A4-58DFB1AC8730}"/>
              </a:ext>
            </a:extLst>
          </p:cNvPr>
          <p:cNvSpPr txBox="1"/>
          <p:nvPr/>
        </p:nvSpPr>
        <p:spPr>
          <a:xfrm>
            <a:off x="1027045" y="1395981"/>
            <a:ext cx="5694522" cy="8069901"/>
          </a:xfrm>
          <a:prstGeom prst="rect">
            <a:avLst/>
          </a:prstGeom>
          <a:noFill/>
        </p:spPr>
        <p:txBody>
          <a:bodyPr wrap="square">
            <a:spAutoFit/>
          </a:bodyPr>
          <a:lstStyle/>
          <a:p>
            <a:pPr algn="ctr">
              <a:lnSpc>
                <a:spcPct val="90000"/>
              </a:lnSpc>
            </a:pPr>
            <a:r>
              <a:rPr lang="en-US" sz="2800" b="1" dirty="0">
                <a:solidFill>
                  <a:srgbClr val="FFC000"/>
                </a:solidFill>
              </a:rPr>
              <a:t>ALTERNATIVE HOUSING SEMINAR SERIES</a:t>
            </a:r>
          </a:p>
          <a:p>
            <a:pPr algn="ctr">
              <a:lnSpc>
                <a:spcPct val="90000"/>
              </a:lnSpc>
            </a:pPr>
            <a:endParaRPr lang="en-US" sz="2400" b="1" dirty="0">
              <a:solidFill>
                <a:schemeClr val="bg1"/>
              </a:solidFill>
            </a:endParaRPr>
          </a:p>
          <a:p>
            <a:pPr algn="ctr">
              <a:lnSpc>
                <a:spcPct val="90000"/>
              </a:lnSpc>
            </a:pPr>
            <a:r>
              <a:rPr lang="en-US" sz="2000" b="1" dirty="0">
                <a:solidFill>
                  <a:schemeClr val="bg1"/>
                </a:solidFill>
              </a:rPr>
              <a:t>Connect with like-minded advocates and learn about innovating housing options from national and local speakers!</a:t>
            </a:r>
          </a:p>
          <a:p>
            <a:pPr algn="ctr">
              <a:lnSpc>
                <a:spcPct val="90000"/>
              </a:lnSpc>
            </a:pPr>
            <a:endParaRPr lang="en-US" sz="2000" b="1" dirty="0">
              <a:solidFill>
                <a:schemeClr val="bg1"/>
              </a:solidFill>
            </a:endParaRPr>
          </a:p>
          <a:p>
            <a:pPr algn="ctr">
              <a:lnSpc>
                <a:spcPct val="90000"/>
              </a:lnSpc>
            </a:pPr>
            <a:endParaRPr lang="en-US" sz="2000" b="1" dirty="0">
              <a:solidFill>
                <a:schemeClr val="bg1"/>
              </a:solidFill>
            </a:endParaRPr>
          </a:p>
          <a:p>
            <a:pPr algn="ctr">
              <a:lnSpc>
                <a:spcPct val="90000"/>
              </a:lnSpc>
            </a:pPr>
            <a:r>
              <a:rPr lang="en-US" sz="2000" b="1" dirty="0">
                <a:solidFill>
                  <a:schemeClr val="bg1"/>
                </a:solidFill>
              </a:rPr>
              <a:t>Seminar #1: Cohousing</a:t>
            </a:r>
          </a:p>
          <a:p>
            <a:pPr algn="ctr">
              <a:lnSpc>
                <a:spcPct val="90000"/>
              </a:lnSpc>
            </a:pPr>
            <a:r>
              <a:rPr lang="en-US" sz="2000" b="1" dirty="0">
                <a:solidFill>
                  <a:schemeClr val="bg1"/>
                </a:solidFill>
              </a:rPr>
              <a:t>March 5, 2024 </a:t>
            </a:r>
          </a:p>
          <a:p>
            <a:pPr algn="ctr">
              <a:lnSpc>
                <a:spcPct val="90000"/>
              </a:lnSpc>
            </a:pPr>
            <a:r>
              <a:rPr lang="en-US" sz="2000" b="1" dirty="0">
                <a:solidFill>
                  <a:schemeClr val="bg1"/>
                </a:solidFill>
              </a:rPr>
              <a:t>Registration information HERE:</a:t>
            </a:r>
          </a:p>
          <a:p>
            <a:pPr algn="ctr">
              <a:lnSpc>
                <a:spcPct val="90000"/>
              </a:lnSpc>
            </a:pPr>
            <a:r>
              <a:rPr lang="en-US" sz="2000" b="1" dirty="0">
                <a:solidFill>
                  <a:srgbClr val="00B0F0"/>
                </a:solidFill>
                <a:hlinkClick r:id="rId3">
                  <a:extLst>
                    <a:ext uri="{A12FA001-AC4F-418D-AE19-62706E023703}">
                      <ahyp:hlinkClr xmlns:ahyp="http://schemas.microsoft.com/office/drawing/2018/hyperlinkcolor" val="tx"/>
                    </a:ext>
                  </a:extLst>
                </a:hlinkClick>
              </a:rPr>
              <a:t>https://events.aarp.org/event/63d21aaf-e142-4dd3-aa27-9abfe3e82dae/summary?locale=en</a:t>
            </a:r>
            <a:endParaRPr lang="en-US" sz="2000" b="1" dirty="0">
              <a:solidFill>
                <a:srgbClr val="00B0F0"/>
              </a:solidFill>
            </a:endParaRPr>
          </a:p>
          <a:p>
            <a:pPr algn="ctr">
              <a:lnSpc>
                <a:spcPct val="90000"/>
              </a:lnSpc>
            </a:pPr>
            <a:endParaRPr lang="en-US" sz="2000" b="1" dirty="0">
              <a:solidFill>
                <a:schemeClr val="bg1"/>
              </a:solidFill>
            </a:endParaRPr>
          </a:p>
          <a:p>
            <a:pPr algn="ctr">
              <a:lnSpc>
                <a:spcPct val="90000"/>
              </a:lnSpc>
            </a:pPr>
            <a:endParaRPr lang="en-US" sz="2000" b="1" dirty="0">
              <a:solidFill>
                <a:schemeClr val="bg1"/>
              </a:solidFill>
            </a:endParaRPr>
          </a:p>
          <a:p>
            <a:pPr algn="ctr">
              <a:lnSpc>
                <a:spcPct val="90000"/>
              </a:lnSpc>
            </a:pPr>
            <a:endParaRPr lang="en-US" sz="2000" b="1" dirty="0">
              <a:solidFill>
                <a:schemeClr val="bg1"/>
              </a:solidFill>
            </a:endParaRPr>
          </a:p>
          <a:p>
            <a:pPr algn="ctr">
              <a:lnSpc>
                <a:spcPct val="90000"/>
              </a:lnSpc>
            </a:pPr>
            <a:endParaRPr lang="en-US" sz="2000" b="1" dirty="0">
              <a:solidFill>
                <a:schemeClr val="bg1"/>
              </a:solidFill>
            </a:endParaRPr>
          </a:p>
          <a:p>
            <a:pPr algn="ctr">
              <a:lnSpc>
                <a:spcPct val="90000"/>
              </a:lnSpc>
            </a:pPr>
            <a:endParaRPr lang="en-US" sz="2000" b="1" dirty="0">
              <a:solidFill>
                <a:schemeClr val="bg1"/>
              </a:solidFill>
            </a:endParaRPr>
          </a:p>
          <a:p>
            <a:pPr algn="ctr">
              <a:lnSpc>
                <a:spcPct val="90000"/>
              </a:lnSpc>
            </a:pPr>
            <a:endParaRPr lang="en-US" sz="2000" b="1" dirty="0">
              <a:solidFill>
                <a:schemeClr val="bg1"/>
              </a:solidFill>
            </a:endParaRPr>
          </a:p>
          <a:p>
            <a:pPr algn="ctr">
              <a:lnSpc>
                <a:spcPct val="90000"/>
              </a:lnSpc>
            </a:pPr>
            <a:r>
              <a:rPr lang="en-US" sz="2000" b="1" dirty="0">
                <a:solidFill>
                  <a:schemeClr val="bg1"/>
                </a:solidFill>
              </a:rPr>
              <a:t>Seminar #2: Home Sharing</a:t>
            </a:r>
          </a:p>
          <a:p>
            <a:pPr algn="ctr">
              <a:lnSpc>
                <a:spcPct val="90000"/>
              </a:lnSpc>
            </a:pPr>
            <a:r>
              <a:rPr lang="en-US" sz="2000" b="1" dirty="0">
                <a:solidFill>
                  <a:schemeClr val="bg1"/>
                </a:solidFill>
              </a:rPr>
              <a:t>April 2, 2024</a:t>
            </a:r>
          </a:p>
          <a:p>
            <a:pPr algn="ctr">
              <a:lnSpc>
                <a:spcPct val="90000"/>
              </a:lnSpc>
            </a:pPr>
            <a:endParaRPr lang="en-US" sz="2000" b="1" dirty="0">
              <a:solidFill>
                <a:schemeClr val="bg1"/>
              </a:solidFill>
            </a:endParaRPr>
          </a:p>
          <a:p>
            <a:pPr algn="ctr">
              <a:lnSpc>
                <a:spcPct val="90000"/>
              </a:lnSpc>
            </a:pPr>
            <a:r>
              <a:rPr lang="en-US" sz="2000" b="1" dirty="0">
                <a:solidFill>
                  <a:schemeClr val="bg1"/>
                </a:solidFill>
              </a:rPr>
              <a:t>Seminar #3: Resident Owned </a:t>
            </a:r>
            <a:r>
              <a:rPr lang="en-US" sz="2000" b="1" dirty="0" err="1">
                <a:solidFill>
                  <a:schemeClr val="bg1"/>
                </a:solidFill>
              </a:rPr>
              <a:t>Comunities</a:t>
            </a:r>
            <a:endParaRPr lang="en-US" sz="2000" b="1" dirty="0">
              <a:solidFill>
                <a:schemeClr val="bg1"/>
              </a:solidFill>
            </a:endParaRPr>
          </a:p>
          <a:p>
            <a:pPr algn="ctr">
              <a:lnSpc>
                <a:spcPct val="90000"/>
              </a:lnSpc>
            </a:pPr>
            <a:r>
              <a:rPr lang="en-US" sz="2000" b="1" dirty="0">
                <a:solidFill>
                  <a:schemeClr val="bg1"/>
                </a:solidFill>
              </a:rPr>
              <a:t>May 23, 2024</a:t>
            </a:r>
          </a:p>
          <a:p>
            <a:pPr marL="342900" indent="-342900">
              <a:lnSpc>
                <a:spcPct val="90000"/>
              </a:lnSpc>
              <a:buFont typeface="Wingdings 3" charset="2"/>
              <a:buChar char=""/>
            </a:pPr>
            <a:endParaRPr lang="en-US" dirty="0">
              <a:solidFill>
                <a:schemeClr val="bg1"/>
              </a:solidFill>
            </a:endParaRPr>
          </a:p>
          <a:p>
            <a:pPr marL="342900" indent="-342900">
              <a:lnSpc>
                <a:spcPct val="90000"/>
              </a:lnSpc>
              <a:buFont typeface="Wingdings 3" charset="2"/>
              <a:buChar char=""/>
            </a:pPr>
            <a:endParaRPr lang="en-US" dirty="0">
              <a:solidFill>
                <a:schemeClr val="bg1"/>
              </a:solidFill>
            </a:endParaRPr>
          </a:p>
        </p:txBody>
      </p:sp>
      <p:pic>
        <p:nvPicPr>
          <p:cNvPr id="166" name="Picture 165">
            <a:extLst>
              <a:ext uri="{FF2B5EF4-FFF2-40B4-BE49-F238E27FC236}">
                <a16:creationId xmlns:a16="http://schemas.microsoft.com/office/drawing/2014/main" id="{B838E480-571F-B338-E8DF-A1A5E1E5C9B1}"/>
              </a:ext>
            </a:extLst>
          </p:cNvPr>
          <p:cNvPicPr>
            <a:picLocks noChangeAspect="1"/>
          </p:cNvPicPr>
          <p:nvPr/>
        </p:nvPicPr>
        <p:blipFill>
          <a:blip r:embed="rId4"/>
          <a:stretch>
            <a:fillRect/>
          </a:stretch>
        </p:blipFill>
        <p:spPr>
          <a:xfrm>
            <a:off x="3346741" y="5833772"/>
            <a:ext cx="1208458" cy="1208458"/>
          </a:xfrm>
          <a:prstGeom prst="rect">
            <a:avLst/>
          </a:prstGeom>
        </p:spPr>
      </p:pic>
    </p:spTree>
    <p:extLst>
      <p:ext uri="{BB962C8B-B14F-4D97-AF65-F5344CB8AC3E}">
        <p14:creationId xmlns:p14="http://schemas.microsoft.com/office/powerpoint/2010/main" val="6888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1828800" y="712409"/>
            <a:ext cx="4419983" cy="1170533"/>
          </a:xfrm>
          <a:prstGeom prst="rect">
            <a:avLst/>
          </a:prstGeom>
        </p:spPr>
      </p:pic>
      <p:sp>
        <p:nvSpPr>
          <p:cNvPr id="5" name="Content Placeholder 4">
            <a:extLst>
              <a:ext uri="{FF2B5EF4-FFF2-40B4-BE49-F238E27FC236}">
                <a16:creationId xmlns:a16="http://schemas.microsoft.com/office/drawing/2014/main" id="{8BE073C0-4AD3-C13C-6CCC-79B9087EC28E}"/>
              </a:ext>
            </a:extLst>
          </p:cNvPr>
          <p:cNvSpPr>
            <a:spLocks noGrp="1"/>
          </p:cNvSpPr>
          <p:nvPr>
            <p:ph idx="1"/>
          </p:nvPr>
        </p:nvSpPr>
        <p:spPr>
          <a:xfrm>
            <a:off x="838199" y="1866900"/>
            <a:ext cx="6172201" cy="7658100"/>
          </a:xfrm>
        </p:spPr>
        <p:txBody>
          <a:bodyP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400"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5100" b="1" kern="0" dirty="0">
                <a:solidFill>
                  <a:prstClr val="white"/>
                </a:solidFill>
              </a:rPr>
              <a:t>To read the initiative and access additional resources, please navigate to: </a:t>
            </a:r>
          </a:p>
          <a:p>
            <a:pPr marL="0" lvl="0" indent="0" algn="ctr" defTabSz="914400">
              <a:lnSpc>
                <a:spcPct val="100000"/>
              </a:lnSpc>
              <a:spcBef>
                <a:spcPts val="0"/>
              </a:spcBef>
              <a:buNone/>
              <a:defRPr/>
            </a:pPr>
            <a:r>
              <a:rPr lang="en-US" sz="6600" b="1" kern="0" dirty="0">
                <a:solidFill>
                  <a:srgbClr val="00B0F0"/>
                </a:solidFill>
              </a:rPr>
              <a:t>https://unitedwaytucson. org/affordable-housing/</a:t>
            </a:r>
          </a:p>
          <a:p>
            <a:pPr marL="0" lvl="0" indent="0" algn="ctr" defTabSz="914400">
              <a:lnSpc>
                <a:spcPct val="100000"/>
              </a:lnSpc>
              <a:spcBef>
                <a:spcPts val="0"/>
              </a:spcBef>
              <a:buNone/>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600" b="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6600" b="1" kern="0" dirty="0">
                <a:solidFill>
                  <a:prstClr val="white"/>
                </a:solidFill>
              </a:rPr>
              <a:t>QUESTIONS?</a:t>
            </a:r>
            <a:endParaRPr lang="en-US" sz="6600" b="1" kern="0" dirty="0">
              <a:solidFill>
                <a:srgbClr val="FFC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ndParaRPr>
          </a:p>
        </p:txBody>
      </p:sp>
      <p:pic>
        <p:nvPicPr>
          <p:cNvPr id="4" name="Picture 3" descr="A qr code on a white background&#10;&#10;Description automatically generated">
            <a:extLst>
              <a:ext uri="{FF2B5EF4-FFF2-40B4-BE49-F238E27FC236}">
                <a16:creationId xmlns:a16="http://schemas.microsoft.com/office/drawing/2014/main" id="{85CF8B41-E59E-C9C0-EDD1-D7DCB226F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50" y="5334000"/>
            <a:ext cx="2857500" cy="2857500"/>
          </a:xfrm>
          <a:prstGeom prst="rect">
            <a:avLst/>
          </a:prstGeom>
        </p:spPr>
      </p:pic>
    </p:spTree>
    <p:extLst>
      <p:ext uri="{BB962C8B-B14F-4D97-AF65-F5344CB8AC3E}">
        <p14:creationId xmlns:p14="http://schemas.microsoft.com/office/powerpoint/2010/main" val="26037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Effect transition="in" filter="fade">
                                      <p:cBhvr>
                                        <p:cTn id="7" dur="1000"/>
                                        <p:tgtEl>
                                          <p:spTgt spid="5">
                                            <p:txEl>
                                              <p:pRg st="12" end="12"/>
                                            </p:txEl>
                                          </p:spTgt>
                                        </p:tgtEl>
                                      </p:cBhvr>
                                    </p:animEffect>
                                    <p:anim calcmode="lin" valueType="num">
                                      <p:cBhvr>
                                        <p:cTn id="8"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2057400" y="8153400"/>
            <a:ext cx="3886200" cy="1029173"/>
          </a:xfrm>
          <a:prstGeom prst="rect">
            <a:avLst/>
          </a:prstGeom>
        </p:spPr>
      </p:pic>
      <p:pic>
        <p:nvPicPr>
          <p:cNvPr id="7" name="Picture 6">
            <a:extLst>
              <a:ext uri="{FF2B5EF4-FFF2-40B4-BE49-F238E27FC236}">
                <a16:creationId xmlns:a16="http://schemas.microsoft.com/office/drawing/2014/main" id="{EBF77A9F-B5D9-F472-B669-E47D269D969E}"/>
              </a:ext>
            </a:extLst>
          </p:cNvPr>
          <p:cNvPicPr>
            <a:picLocks noChangeAspect="1"/>
          </p:cNvPicPr>
          <p:nvPr/>
        </p:nvPicPr>
        <p:blipFill>
          <a:blip r:embed="rId4"/>
          <a:stretch>
            <a:fillRect/>
          </a:stretch>
        </p:blipFill>
        <p:spPr>
          <a:xfrm>
            <a:off x="5219700" y="2959599"/>
            <a:ext cx="1752187" cy="2053913"/>
          </a:xfrm>
          <a:prstGeom prst="rect">
            <a:avLst/>
          </a:prstGeom>
        </p:spPr>
      </p:pic>
      <p:sp>
        <p:nvSpPr>
          <p:cNvPr id="9" name="TextBox 8">
            <a:extLst>
              <a:ext uri="{FF2B5EF4-FFF2-40B4-BE49-F238E27FC236}">
                <a16:creationId xmlns:a16="http://schemas.microsoft.com/office/drawing/2014/main" id="{1EC3B68D-6B7A-9604-833F-5300A14C1FD1}"/>
              </a:ext>
            </a:extLst>
          </p:cNvPr>
          <p:cNvSpPr txBox="1"/>
          <p:nvPr/>
        </p:nvSpPr>
        <p:spPr>
          <a:xfrm>
            <a:off x="1143000" y="2959597"/>
            <a:ext cx="3886200" cy="1200329"/>
          </a:xfrm>
          <a:prstGeom prst="rect">
            <a:avLst/>
          </a:prstGeom>
          <a:noFill/>
        </p:spPr>
        <p:txBody>
          <a:bodyPr wrap="square">
            <a:spAutoFit/>
          </a:bodyPr>
          <a:lstStyle/>
          <a:p>
            <a:pPr algn="r"/>
            <a:r>
              <a:rPr lang="en-US" dirty="0">
                <a:solidFill>
                  <a:srgbClr val="FFC000"/>
                </a:solidFill>
              </a:rPr>
              <a:t>Elizabeth Cozzi</a:t>
            </a:r>
          </a:p>
          <a:p>
            <a:pPr algn="r"/>
            <a:r>
              <a:rPr lang="en-US" dirty="0">
                <a:solidFill>
                  <a:srgbClr val="FFC000"/>
                </a:solidFill>
              </a:rPr>
              <a:t>AVP Community Development</a:t>
            </a:r>
          </a:p>
          <a:p>
            <a:pPr algn="r"/>
            <a:r>
              <a:rPr lang="en-US" dirty="0">
                <a:solidFill>
                  <a:srgbClr val="FFC000"/>
                </a:solidFill>
              </a:rPr>
              <a:t>United Way Tucson</a:t>
            </a:r>
          </a:p>
          <a:p>
            <a:pPr algn="r"/>
            <a:r>
              <a:rPr lang="en-US" dirty="0">
                <a:solidFill>
                  <a:srgbClr val="00B0F0"/>
                </a:solidFill>
              </a:rPr>
              <a:t>ecozzi@unitedwaytucson.org</a:t>
            </a:r>
          </a:p>
        </p:txBody>
      </p:sp>
      <p:pic>
        <p:nvPicPr>
          <p:cNvPr id="3" name="Picture 2">
            <a:extLst>
              <a:ext uri="{FF2B5EF4-FFF2-40B4-BE49-F238E27FC236}">
                <a16:creationId xmlns:a16="http://schemas.microsoft.com/office/drawing/2014/main" id="{B6A670CB-35C2-788C-6F71-A11B31383FD1}"/>
              </a:ext>
            </a:extLst>
          </p:cNvPr>
          <p:cNvPicPr>
            <a:picLocks noChangeAspect="1"/>
          </p:cNvPicPr>
          <p:nvPr/>
        </p:nvPicPr>
        <p:blipFill>
          <a:blip r:embed="rId5"/>
          <a:stretch>
            <a:fillRect/>
          </a:stretch>
        </p:blipFill>
        <p:spPr>
          <a:xfrm>
            <a:off x="764791" y="609600"/>
            <a:ext cx="1822834" cy="2053914"/>
          </a:xfrm>
          <a:prstGeom prst="rect">
            <a:avLst/>
          </a:prstGeom>
        </p:spPr>
      </p:pic>
      <p:pic>
        <p:nvPicPr>
          <p:cNvPr id="4" name="Picture 3">
            <a:extLst>
              <a:ext uri="{FF2B5EF4-FFF2-40B4-BE49-F238E27FC236}">
                <a16:creationId xmlns:a16="http://schemas.microsoft.com/office/drawing/2014/main" id="{7595D04E-0150-CB95-CFA9-40C4A2951232}"/>
              </a:ext>
            </a:extLst>
          </p:cNvPr>
          <p:cNvPicPr>
            <a:picLocks noChangeAspect="1"/>
          </p:cNvPicPr>
          <p:nvPr/>
        </p:nvPicPr>
        <p:blipFill>
          <a:blip r:embed="rId6"/>
          <a:stretch>
            <a:fillRect/>
          </a:stretch>
        </p:blipFill>
        <p:spPr>
          <a:xfrm>
            <a:off x="914400" y="5337487"/>
            <a:ext cx="1825627" cy="2053913"/>
          </a:xfrm>
          <a:prstGeom prst="rect">
            <a:avLst/>
          </a:prstGeom>
        </p:spPr>
      </p:pic>
      <p:sp>
        <p:nvSpPr>
          <p:cNvPr id="8" name="TextBox 7">
            <a:extLst>
              <a:ext uri="{FF2B5EF4-FFF2-40B4-BE49-F238E27FC236}">
                <a16:creationId xmlns:a16="http://schemas.microsoft.com/office/drawing/2014/main" id="{1656465D-A547-B5A7-AD26-2123A117D504}"/>
              </a:ext>
            </a:extLst>
          </p:cNvPr>
          <p:cNvSpPr txBox="1"/>
          <p:nvPr/>
        </p:nvSpPr>
        <p:spPr>
          <a:xfrm>
            <a:off x="2740027" y="710134"/>
            <a:ext cx="3886200" cy="1200329"/>
          </a:xfrm>
          <a:prstGeom prst="rect">
            <a:avLst/>
          </a:prstGeom>
          <a:noFill/>
        </p:spPr>
        <p:txBody>
          <a:bodyPr wrap="square">
            <a:spAutoFit/>
          </a:bodyPr>
          <a:lstStyle/>
          <a:p>
            <a:r>
              <a:rPr lang="en-US" dirty="0">
                <a:solidFill>
                  <a:srgbClr val="FFC000"/>
                </a:solidFill>
              </a:rPr>
              <a:t>Jim Murphy</a:t>
            </a:r>
          </a:p>
          <a:p>
            <a:r>
              <a:rPr lang="en-US" dirty="0">
                <a:solidFill>
                  <a:srgbClr val="FFC000"/>
                </a:solidFill>
              </a:rPr>
              <a:t>Board President</a:t>
            </a:r>
          </a:p>
          <a:p>
            <a:r>
              <a:rPr lang="en-US" dirty="0">
                <a:solidFill>
                  <a:srgbClr val="FFC000"/>
                </a:solidFill>
              </a:rPr>
              <a:t>Tucson Housing Foundation</a:t>
            </a:r>
          </a:p>
          <a:p>
            <a:r>
              <a:rPr lang="en-US" dirty="0">
                <a:solidFill>
                  <a:srgbClr val="00B0F0"/>
                </a:solidFill>
              </a:rPr>
              <a:t>jmurphytsn@gmail.com</a:t>
            </a:r>
          </a:p>
        </p:txBody>
      </p:sp>
      <p:sp>
        <p:nvSpPr>
          <p:cNvPr id="11" name="TextBox 10">
            <a:extLst>
              <a:ext uri="{FF2B5EF4-FFF2-40B4-BE49-F238E27FC236}">
                <a16:creationId xmlns:a16="http://schemas.microsoft.com/office/drawing/2014/main" id="{67C934A5-70D2-84D5-989C-C71D045AD097}"/>
              </a:ext>
            </a:extLst>
          </p:cNvPr>
          <p:cNvSpPr txBox="1"/>
          <p:nvPr/>
        </p:nvSpPr>
        <p:spPr>
          <a:xfrm>
            <a:off x="2903034" y="5283385"/>
            <a:ext cx="4267200" cy="1477328"/>
          </a:xfrm>
          <a:prstGeom prst="rect">
            <a:avLst/>
          </a:prstGeom>
          <a:noFill/>
        </p:spPr>
        <p:txBody>
          <a:bodyPr wrap="square">
            <a:spAutoFit/>
          </a:bodyPr>
          <a:lstStyle/>
          <a:p>
            <a:r>
              <a:rPr lang="en-US" dirty="0">
                <a:solidFill>
                  <a:srgbClr val="FFC000"/>
                </a:solidFill>
              </a:rPr>
              <a:t>Aaron </a:t>
            </a:r>
            <a:r>
              <a:rPr lang="en-US" dirty="0" err="1">
                <a:solidFill>
                  <a:srgbClr val="FFC000"/>
                </a:solidFill>
              </a:rPr>
              <a:t>Wodka</a:t>
            </a:r>
            <a:endParaRPr lang="en-US" dirty="0">
              <a:solidFill>
                <a:srgbClr val="FFC000"/>
              </a:solidFill>
            </a:endParaRPr>
          </a:p>
          <a:p>
            <a:r>
              <a:rPr lang="en-US" dirty="0">
                <a:solidFill>
                  <a:srgbClr val="FFC000"/>
                </a:solidFill>
              </a:rPr>
              <a:t>Associate State Director, Advocacy &amp; Outreach</a:t>
            </a:r>
          </a:p>
          <a:p>
            <a:r>
              <a:rPr lang="en-US" dirty="0">
                <a:solidFill>
                  <a:srgbClr val="FFC000"/>
                </a:solidFill>
              </a:rPr>
              <a:t>AARP Arizona</a:t>
            </a:r>
          </a:p>
          <a:p>
            <a:r>
              <a:rPr lang="en-US" dirty="0">
                <a:solidFill>
                  <a:srgbClr val="00B0F0"/>
                </a:solidFill>
              </a:rPr>
              <a:t>awodka@aarp.org</a:t>
            </a:r>
          </a:p>
        </p:txBody>
      </p:sp>
    </p:spTree>
    <p:extLst>
      <p:ext uri="{BB962C8B-B14F-4D97-AF65-F5344CB8AC3E}">
        <p14:creationId xmlns:p14="http://schemas.microsoft.com/office/powerpoint/2010/main" val="26065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2057400" y="8153400"/>
            <a:ext cx="3886200" cy="1029173"/>
          </a:xfrm>
          <a:prstGeom prst="rect">
            <a:avLst/>
          </a:prstGeom>
        </p:spPr>
      </p:pic>
      <p:pic>
        <p:nvPicPr>
          <p:cNvPr id="7" name="Picture 6">
            <a:extLst>
              <a:ext uri="{FF2B5EF4-FFF2-40B4-BE49-F238E27FC236}">
                <a16:creationId xmlns:a16="http://schemas.microsoft.com/office/drawing/2014/main" id="{EBF77A9F-B5D9-F472-B669-E47D269D969E}"/>
              </a:ext>
            </a:extLst>
          </p:cNvPr>
          <p:cNvPicPr>
            <a:picLocks noChangeAspect="1"/>
          </p:cNvPicPr>
          <p:nvPr/>
        </p:nvPicPr>
        <p:blipFill>
          <a:blip r:embed="rId4"/>
          <a:stretch>
            <a:fillRect/>
          </a:stretch>
        </p:blipFill>
        <p:spPr>
          <a:xfrm>
            <a:off x="5219700" y="2959599"/>
            <a:ext cx="1752187" cy="2053913"/>
          </a:xfrm>
          <a:prstGeom prst="rect">
            <a:avLst/>
          </a:prstGeom>
        </p:spPr>
      </p:pic>
      <p:sp>
        <p:nvSpPr>
          <p:cNvPr id="9" name="TextBox 8">
            <a:extLst>
              <a:ext uri="{FF2B5EF4-FFF2-40B4-BE49-F238E27FC236}">
                <a16:creationId xmlns:a16="http://schemas.microsoft.com/office/drawing/2014/main" id="{1EC3B68D-6B7A-9604-833F-5300A14C1FD1}"/>
              </a:ext>
            </a:extLst>
          </p:cNvPr>
          <p:cNvSpPr txBox="1"/>
          <p:nvPr/>
        </p:nvSpPr>
        <p:spPr>
          <a:xfrm>
            <a:off x="1143000" y="2959597"/>
            <a:ext cx="3886200" cy="1200329"/>
          </a:xfrm>
          <a:prstGeom prst="rect">
            <a:avLst/>
          </a:prstGeom>
          <a:noFill/>
        </p:spPr>
        <p:txBody>
          <a:bodyPr wrap="square">
            <a:spAutoFit/>
          </a:bodyPr>
          <a:lstStyle/>
          <a:p>
            <a:pPr algn="r"/>
            <a:r>
              <a:rPr lang="en-US" dirty="0">
                <a:solidFill>
                  <a:srgbClr val="FFC000"/>
                </a:solidFill>
              </a:rPr>
              <a:t>Elizabeth Cozzi</a:t>
            </a:r>
          </a:p>
          <a:p>
            <a:pPr algn="r"/>
            <a:r>
              <a:rPr lang="en-US" dirty="0">
                <a:solidFill>
                  <a:srgbClr val="FFC000"/>
                </a:solidFill>
              </a:rPr>
              <a:t>AVP Community Development</a:t>
            </a:r>
          </a:p>
          <a:p>
            <a:pPr algn="r"/>
            <a:r>
              <a:rPr lang="en-US" dirty="0">
                <a:solidFill>
                  <a:srgbClr val="FFC000"/>
                </a:solidFill>
              </a:rPr>
              <a:t>United Way Tucson</a:t>
            </a:r>
          </a:p>
          <a:p>
            <a:pPr algn="r"/>
            <a:r>
              <a:rPr lang="en-US" dirty="0">
                <a:solidFill>
                  <a:srgbClr val="00B0F0"/>
                </a:solidFill>
              </a:rPr>
              <a:t>ecozzi@unitedwaytucson.org</a:t>
            </a:r>
          </a:p>
        </p:txBody>
      </p:sp>
      <p:pic>
        <p:nvPicPr>
          <p:cNvPr id="3" name="Picture 2">
            <a:extLst>
              <a:ext uri="{FF2B5EF4-FFF2-40B4-BE49-F238E27FC236}">
                <a16:creationId xmlns:a16="http://schemas.microsoft.com/office/drawing/2014/main" id="{B6A670CB-35C2-788C-6F71-A11B31383FD1}"/>
              </a:ext>
            </a:extLst>
          </p:cNvPr>
          <p:cNvPicPr>
            <a:picLocks noChangeAspect="1"/>
          </p:cNvPicPr>
          <p:nvPr/>
        </p:nvPicPr>
        <p:blipFill>
          <a:blip r:embed="rId5"/>
          <a:stretch>
            <a:fillRect/>
          </a:stretch>
        </p:blipFill>
        <p:spPr>
          <a:xfrm>
            <a:off x="764791" y="609600"/>
            <a:ext cx="1822834" cy="2053914"/>
          </a:xfrm>
          <a:prstGeom prst="rect">
            <a:avLst/>
          </a:prstGeom>
        </p:spPr>
      </p:pic>
      <p:pic>
        <p:nvPicPr>
          <p:cNvPr id="4" name="Picture 3">
            <a:extLst>
              <a:ext uri="{FF2B5EF4-FFF2-40B4-BE49-F238E27FC236}">
                <a16:creationId xmlns:a16="http://schemas.microsoft.com/office/drawing/2014/main" id="{7595D04E-0150-CB95-CFA9-40C4A2951232}"/>
              </a:ext>
            </a:extLst>
          </p:cNvPr>
          <p:cNvPicPr>
            <a:picLocks noChangeAspect="1"/>
          </p:cNvPicPr>
          <p:nvPr/>
        </p:nvPicPr>
        <p:blipFill>
          <a:blip r:embed="rId6"/>
          <a:stretch>
            <a:fillRect/>
          </a:stretch>
        </p:blipFill>
        <p:spPr>
          <a:xfrm>
            <a:off x="914400" y="5337487"/>
            <a:ext cx="1825627" cy="2053913"/>
          </a:xfrm>
          <a:prstGeom prst="rect">
            <a:avLst/>
          </a:prstGeom>
        </p:spPr>
      </p:pic>
      <p:sp>
        <p:nvSpPr>
          <p:cNvPr id="8" name="TextBox 7">
            <a:extLst>
              <a:ext uri="{FF2B5EF4-FFF2-40B4-BE49-F238E27FC236}">
                <a16:creationId xmlns:a16="http://schemas.microsoft.com/office/drawing/2014/main" id="{1656465D-A547-B5A7-AD26-2123A117D504}"/>
              </a:ext>
            </a:extLst>
          </p:cNvPr>
          <p:cNvSpPr txBox="1"/>
          <p:nvPr/>
        </p:nvSpPr>
        <p:spPr>
          <a:xfrm>
            <a:off x="2740027" y="710134"/>
            <a:ext cx="3886200" cy="1200329"/>
          </a:xfrm>
          <a:prstGeom prst="rect">
            <a:avLst/>
          </a:prstGeom>
          <a:noFill/>
        </p:spPr>
        <p:txBody>
          <a:bodyPr wrap="square">
            <a:spAutoFit/>
          </a:bodyPr>
          <a:lstStyle/>
          <a:p>
            <a:r>
              <a:rPr lang="en-US" dirty="0">
                <a:solidFill>
                  <a:srgbClr val="FFC000"/>
                </a:solidFill>
              </a:rPr>
              <a:t>Jim Murphy</a:t>
            </a:r>
          </a:p>
          <a:p>
            <a:r>
              <a:rPr lang="en-US" dirty="0">
                <a:solidFill>
                  <a:srgbClr val="FFC000"/>
                </a:solidFill>
              </a:rPr>
              <a:t>Board President</a:t>
            </a:r>
          </a:p>
          <a:p>
            <a:r>
              <a:rPr lang="en-US" dirty="0">
                <a:solidFill>
                  <a:srgbClr val="FFC000"/>
                </a:solidFill>
              </a:rPr>
              <a:t>Tucson Housing Foundation</a:t>
            </a:r>
          </a:p>
          <a:p>
            <a:r>
              <a:rPr lang="en-US" dirty="0">
                <a:solidFill>
                  <a:srgbClr val="00B0F0"/>
                </a:solidFill>
              </a:rPr>
              <a:t>jmurphytsn@gmail.com</a:t>
            </a:r>
          </a:p>
        </p:txBody>
      </p:sp>
      <p:sp>
        <p:nvSpPr>
          <p:cNvPr id="11" name="TextBox 10">
            <a:extLst>
              <a:ext uri="{FF2B5EF4-FFF2-40B4-BE49-F238E27FC236}">
                <a16:creationId xmlns:a16="http://schemas.microsoft.com/office/drawing/2014/main" id="{67C934A5-70D2-84D5-989C-C71D045AD097}"/>
              </a:ext>
            </a:extLst>
          </p:cNvPr>
          <p:cNvSpPr txBox="1"/>
          <p:nvPr/>
        </p:nvSpPr>
        <p:spPr>
          <a:xfrm>
            <a:off x="2903034" y="5283385"/>
            <a:ext cx="4267200" cy="1477328"/>
          </a:xfrm>
          <a:prstGeom prst="rect">
            <a:avLst/>
          </a:prstGeom>
          <a:noFill/>
        </p:spPr>
        <p:txBody>
          <a:bodyPr wrap="square">
            <a:spAutoFit/>
          </a:bodyPr>
          <a:lstStyle/>
          <a:p>
            <a:r>
              <a:rPr lang="en-US" dirty="0">
                <a:solidFill>
                  <a:srgbClr val="FFC000"/>
                </a:solidFill>
              </a:rPr>
              <a:t>Aaron </a:t>
            </a:r>
            <a:r>
              <a:rPr lang="en-US" dirty="0" err="1">
                <a:solidFill>
                  <a:srgbClr val="FFC000"/>
                </a:solidFill>
              </a:rPr>
              <a:t>Wodka</a:t>
            </a:r>
            <a:endParaRPr lang="en-US" dirty="0">
              <a:solidFill>
                <a:srgbClr val="FFC000"/>
              </a:solidFill>
            </a:endParaRPr>
          </a:p>
          <a:p>
            <a:r>
              <a:rPr lang="en-US" dirty="0">
                <a:solidFill>
                  <a:srgbClr val="FFC000"/>
                </a:solidFill>
              </a:rPr>
              <a:t>Associate State Director, Advocacy &amp; Outreach</a:t>
            </a:r>
          </a:p>
          <a:p>
            <a:r>
              <a:rPr lang="en-US" dirty="0">
                <a:solidFill>
                  <a:srgbClr val="FFC000"/>
                </a:solidFill>
              </a:rPr>
              <a:t>AARP Arizona</a:t>
            </a:r>
          </a:p>
          <a:p>
            <a:r>
              <a:rPr lang="en-US" dirty="0">
                <a:solidFill>
                  <a:srgbClr val="00B0F0"/>
                </a:solidFill>
              </a:rPr>
              <a:t>awodka@aarp.org</a:t>
            </a:r>
          </a:p>
        </p:txBody>
      </p:sp>
    </p:spTree>
    <p:extLst>
      <p:ext uri="{BB962C8B-B14F-4D97-AF65-F5344CB8AC3E}">
        <p14:creationId xmlns:p14="http://schemas.microsoft.com/office/powerpoint/2010/main" val="223891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09" y="1920287"/>
            <a:ext cx="2236470" cy="2227580"/>
            <a:chOff x="-8509" y="1920287"/>
            <a:chExt cx="2236470" cy="2227580"/>
          </a:xfrm>
        </p:grpSpPr>
        <p:sp>
          <p:nvSpPr>
            <p:cNvPr id="3" name="object 3"/>
            <p:cNvSpPr/>
            <p:nvPr/>
          </p:nvSpPr>
          <p:spPr>
            <a:xfrm>
              <a:off x="0" y="3360559"/>
              <a:ext cx="1362075" cy="778510"/>
            </a:xfrm>
            <a:custGeom>
              <a:avLst/>
              <a:gdLst/>
              <a:ahLst/>
              <a:cxnLst/>
              <a:rect l="l" t="t" r="r" b="b"/>
              <a:pathLst>
                <a:path w="1362075" h="778510">
                  <a:moveTo>
                    <a:pt x="1361909" y="0"/>
                  </a:moveTo>
                  <a:lnTo>
                    <a:pt x="0" y="38557"/>
                  </a:lnTo>
                  <a:lnTo>
                    <a:pt x="0" y="778255"/>
                  </a:lnTo>
                  <a:lnTo>
                    <a:pt x="966736" y="774471"/>
                  </a:lnTo>
                  <a:lnTo>
                    <a:pt x="1361909" y="0"/>
                  </a:lnTo>
                  <a:close/>
                </a:path>
              </a:pathLst>
            </a:custGeom>
            <a:solidFill>
              <a:srgbClr val="C51E20"/>
            </a:solidFill>
          </p:spPr>
          <p:txBody>
            <a:bodyPr wrap="square" lIns="0" tIns="0" rIns="0" bIns="0" rtlCol="0"/>
            <a:lstStyle/>
            <a:p>
              <a:endParaRPr/>
            </a:p>
          </p:txBody>
        </p:sp>
        <p:sp>
          <p:nvSpPr>
            <p:cNvPr id="4" name="object 4"/>
            <p:cNvSpPr/>
            <p:nvPr/>
          </p:nvSpPr>
          <p:spPr>
            <a:xfrm>
              <a:off x="0" y="3360555"/>
              <a:ext cx="1362075" cy="778510"/>
            </a:xfrm>
            <a:custGeom>
              <a:avLst/>
              <a:gdLst/>
              <a:ahLst/>
              <a:cxnLst/>
              <a:rect l="l" t="t" r="r" b="b"/>
              <a:pathLst>
                <a:path w="1362075" h="778510">
                  <a:moveTo>
                    <a:pt x="966732" y="774471"/>
                  </a:moveTo>
                  <a:lnTo>
                    <a:pt x="0" y="778259"/>
                  </a:lnTo>
                </a:path>
                <a:path w="1362075" h="778510">
                  <a:moveTo>
                    <a:pt x="0" y="38557"/>
                  </a:moveTo>
                  <a:lnTo>
                    <a:pt x="1361906" y="0"/>
                  </a:lnTo>
                  <a:lnTo>
                    <a:pt x="966732" y="774471"/>
                  </a:lnTo>
                </a:path>
              </a:pathLst>
            </a:custGeom>
            <a:ln w="17018">
              <a:solidFill>
                <a:srgbClr val="C51E20"/>
              </a:solidFill>
            </a:ln>
          </p:spPr>
          <p:txBody>
            <a:bodyPr wrap="square" lIns="0" tIns="0" rIns="0" bIns="0" rtlCol="0"/>
            <a:lstStyle/>
            <a:p>
              <a:endParaRPr/>
            </a:p>
          </p:txBody>
        </p:sp>
        <p:sp>
          <p:nvSpPr>
            <p:cNvPr id="5" name="object 5"/>
            <p:cNvSpPr/>
            <p:nvPr/>
          </p:nvSpPr>
          <p:spPr>
            <a:xfrm>
              <a:off x="0" y="1983479"/>
              <a:ext cx="469265" cy="1416050"/>
            </a:xfrm>
            <a:custGeom>
              <a:avLst/>
              <a:gdLst/>
              <a:ahLst/>
              <a:cxnLst/>
              <a:rect l="l" t="t" r="r" b="b"/>
              <a:pathLst>
                <a:path w="469265" h="1416050">
                  <a:moveTo>
                    <a:pt x="429133" y="0"/>
                  </a:moveTo>
                  <a:lnTo>
                    <a:pt x="0" y="12141"/>
                  </a:lnTo>
                  <a:lnTo>
                    <a:pt x="0" y="1415630"/>
                  </a:lnTo>
                  <a:lnTo>
                    <a:pt x="468820" y="1402372"/>
                  </a:lnTo>
                  <a:lnTo>
                    <a:pt x="429133" y="0"/>
                  </a:lnTo>
                  <a:close/>
                </a:path>
              </a:pathLst>
            </a:custGeom>
            <a:solidFill>
              <a:srgbClr val="47C5F2"/>
            </a:solidFill>
          </p:spPr>
          <p:txBody>
            <a:bodyPr wrap="square" lIns="0" tIns="0" rIns="0" bIns="0" rtlCol="0"/>
            <a:lstStyle/>
            <a:p>
              <a:endParaRPr/>
            </a:p>
          </p:txBody>
        </p:sp>
        <p:sp>
          <p:nvSpPr>
            <p:cNvPr id="6" name="object 6"/>
            <p:cNvSpPr/>
            <p:nvPr/>
          </p:nvSpPr>
          <p:spPr>
            <a:xfrm>
              <a:off x="0" y="1983482"/>
              <a:ext cx="469265" cy="1416050"/>
            </a:xfrm>
            <a:custGeom>
              <a:avLst/>
              <a:gdLst/>
              <a:ahLst/>
              <a:cxnLst/>
              <a:rect l="l" t="t" r="r" b="b"/>
              <a:pathLst>
                <a:path w="469265" h="1416050">
                  <a:moveTo>
                    <a:pt x="0" y="12142"/>
                  </a:moveTo>
                  <a:lnTo>
                    <a:pt x="429134" y="0"/>
                  </a:lnTo>
                  <a:lnTo>
                    <a:pt x="468821" y="1402359"/>
                  </a:lnTo>
                  <a:lnTo>
                    <a:pt x="0" y="1415636"/>
                  </a:lnTo>
                </a:path>
              </a:pathLst>
            </a:custGeom>
            <a:ln w="17018">
              <a:solidFill>
                <a:srgbClr val="47C5F2"/>
              </a:solidFill>
            </a:ln>
          </p:spPr>
          <p:txBody>
            <a:bodyPr wrap="square" lIns="0" tIns="0" rIns="0" bIns="0" rtlCol="0"/>
            <a:lstStyle/>
            <a:p>
              <a:endParaRPr/>
            </a:p>
          </p:txBody>
        </p:sp>
        <p:sp>
          <p:nvSpPr>
            <p:cNvPr id="7" name="object 7"/>
            <p:cNvSpPr/>
            <p:nvPr/>
          </p:nvSpPr>
          <p:spPr>
            <a:xfrm>
              <a:off x="429119" y="1958195"/>
              <a:ext cx="932815" cy="1428115"/>
            </a:xfrm>
            <a:custGeom>
              <a:avLst/>
              <a:gdLst/>
              <a:ahLst/>
              <a:cxnLst/>
              <a:rect l="l" t="t" r="r" b="b"/>
              <a:pathLst>
                <a:path w="932815" h="1428114">
                  <a:moveTo>
                    <a:pt x="893089" y="0"/>
                  </a:moveTo>
                  <a:lnTo>
                    <a:pt x="0" y="25273"/>
                  </a:lnTo>
                  <a:lnTo>
                    <a:pt x="39700" y="1427645"/>
                  </a:lnTo>
                  <a:lnTo>
                    <a:pt x="932789" y="1402372"/>
                  </a:lnTo>
                  <a:lnTo>
                    <a:pt x="893089" y="0"/>
                  </a:lnTo>
                  <a:close/>
                </a:path>
              </a:pathLst>
            </a:custGeom>
            <a:solidFill>
              <a:srgbClr val="284A5F"/>
            </a:solidFill>
          </p:spPr>
          <p:txBody>
            <a:bodyPr wrap="square" lIns="0" tIns="0" rIns="0" bIns="0" rtlCol="0"/>
            <a:lstStyle/>
            <a:p>
              <a:endParaRPr/>
            </a:p>
          </p:txBody>
        </p:sp>
        <p:sp>
          <p:nvSpPr>
            <p:cNvPr id="8" name="object 8"/>
            <p:cNvSpPr/>
            <p:nvPr/>
          </p:nvSpPr>
          <p:spPr>
            <a:xfrm>
              <a:off x="1321136" y="1920287"/>
              <a:ext cx="469265" cy="1440815"/>
            </a:xfrm>
            <a:custGeom>
              <a:avLst/>
              <a:gdLst/>
              <a:ahLst/>
              <a:cxnLst/>
              <a:rect l="l" t="t" r="r" b="b"/>
              <a:pathLst>
                <a:path w="469264" h="1440814">
                  <a:moveTo>
                    <a:pt x="0" y="0"/>
                  </a:moveTo>
                  <a:lnTo>
                    <a:pt x="40779" y="1440268"/>
                  </a:lnTo>
                  <a:lnTo>
                    <a:pt x="456374" y="1386776"/>
                  </a:lnTo>
                  <a:lnTo>
                    <a:pt x="468884" y="24663"/>
                  </a:lnTo>
                  <a:lnTo>
                    <a:pt x="0" y="0"/>
                  </a:lnTo>
                  <a:close/>
                </a:path>
              </a:pathLst>
            </a:custGeom>
            <a:solidFill>
              <a:srgbClr val="234630"/>
            </a:solidFill>
          </p:spPr>
          <p:txBody>
            <a:bodyPr wrap="square" lIns="0" tIns="0" rIns="0" bIns="0" rtlCol="0"/>
            <a:lstStyle/>
            <a:p>
              <a:endParaRPr/>
            </a:p>
          </p:txBody>
        </p:sp>
        <p:sp>
          <p:nvSpPr>
            <p:cNvPr id="9" name="object 9"/>
            <p:cNvSpPr/>
            <p:nvPr/>
          </p:nvSpPr>
          <p:spPr>
            <a:xfrm>
              <a:off x="1777502" y="1932668"/>
              <a:ext cx="450215" cy="1374775"/>
            </a:xfrm>
            <a:custGeom>
              <a:avLst/>
              <a:gdLst/>
              <a:ahLst/>
              <a:cxnLst/>
              <a:rect l="l" t="t" r="r" b="b"/>
              <a:pathLst>
                <a:path w="450214" h="1374775">
                  <a:moveTo>
                    <a:pt x="446303" y="0"/>
                  </a:moveTo>
                  <a:lnTo>
                    <a:pt x="12509" y="12293"/>
                  </a:lnTo>
                  <a:lnTo>
                    <a:pt x="0" y="1374394"/>
                  </a:lnTo>
                  <a:lnTo>
                    <a:pt x="449846" y="1327746"/>
                  </a:lnTo>
                  <a:lnTo>
                    <a:pt x="446303" y="0"/>
                  </a:lnTo>
                  <a:close/>
                </a:path>
              </a:pathLst>
            </a:custGeom>
            <a:solidFill>
              <a:srgbClr val="3C77BC"/>
            </a:solidFill>
          </p:spPr>
          <p:txBody>
            <a:bodyPr wrap="square" lIns="0" tIns="0" rIns="0" bIns="0" rtlCol="0"/>
            <a:lstStyle/>
            <a:p>
              <a:endParaRPr/>
            </a:p>
          </p:txBody>
        </p:sp>
      </p:grpSp>
      <p:sp>
        <p:nvSpPr>
          <p:cNvPr id="10" name="object 10"/>
          <p:cNvSpPr/>
          <p:nvPr/>
        </p:nvSpPr>
        <p:spPr>
          <a:xfrm>
            <a:off x="2737674" y="1955659"/>
            <a:ext cx="357505" cy="1290320"/>
          </a:xfrm>
          <a:custGeom>
            <a:avLst/>
            <a:gdLst/>
            <a:ahLst/>
            <a:cxnLst/>
            <a:rect l="l" t="t" r="r" b="b"/>
            <a:pathLst>
              <a:path w="357505" h="1290320">
                <a:moveTo>
                  <a:pt x="40081" y="0"/>
                </a:moveTo>
                <a:lnTo>
                  <a:pt x="0" y="1290307"/>
                </a:lnTo>
                <a:lnTo>
                  <a:pt x="357238" y="1280198"/>
                </a:lnTo>
                <a:lnTo>
                  <a:pt x="321932" y="32689"/>
                </a:lnTo>
                <a:lnTo>
                  <a:pt x="40081" y="0"/>
                </a:lnTo>
                <a:close/>
              </a:path>
            </a:pathLst>
          </a:custGeom>
          <a:solidFill>
            <a:srgbClr val="DB6726"/>
          </a:solidFill>
        </p:spPr>
        <p:txBody>
          <a:bodyPr wrap="square" lIns="0" tIns="0" rIns="0" bIns="0" rtlCol="0"/>
          <a:lstStyle/>
          <a:p>
            <a:endParaRPr/>
          </a:p>
        </p:txBody>
      </p:sp>
      <p:grpSp>
        <p:nvGrpSpPr>
          <p:cNvPr id="11" name="object 11"/>
          <p:cNvGrpSpPr/>
          <p:nvPr/>
        </p:nvGrpSpPr>
        <p:grpSpPr>
          <a:xfrm>
            <a:off x="3394931" y="1927062"/>
            <a:ext cx="4386580" cy="3032760"/>
            <a:chOff x="3394931" y="1927062"/>
            <a:chExt cx="4386580" cy="3032760"/>
          </a:xfrm>
        </p:grpSpPr>
        <p:sp>
          <p:nvSpPr>
            <p:cNvPr id="12" name="object 12"/>
            <p:cNvSpPr/>
            <p:nvPr/>
          </p:nvSpPr>
          <p:spPr>
            <a:xfrm>
              <a:off x="3427264" y="1941151"/>
              <a:ext cx="1303655" cy="2232660"/>
            </a:xfrm>
            <a:custGeom>
              <a:avLst/>
              <a:gdLst/>
              <a:ahLst/>
              <a:cxnLst/>
              <a:rect l="l" t="t" r="r" b="b"/>
              <a:pathLst>
                <a:path w="1303654" h="2232660">
                  <a:moveTo>
                    <a:pt x="1299425" y="0"/>
                  </a:moveTo>
                  <a:lnTo>
                    <a:pt x="15074" y="36372"/>
                  </a:lnTo>
                  <a:lnTo>
                    <a:pt x="0" y="2209342"/>
                  </a:lnTo>
                  <a:lnTo>
                    <a:pt x="1303032" y="2232050"/>
                  </a:lnTo>
                  <a:lnTo>
                    <a:pt x="1299425" y="0"/>
                  </a:lnTo>
                  <a:close/>
                </a:path>
              </a:pathLst>
            </a:custGeom>
            <a:solidFill>
              <a:srgbClr val="BD7B64"/>
            </a:solidFill>
          </p:spPr>
          <p:txBody>
            <a:bodyPr wrap="square" lIns="0" tIns="0" rIns="0" bIns="0" rtlCol="0"/>
            <a:lstStyle/>
            <a:p>
              <a:endParaRPr/>
            </a:p>
          </p:txBody>
        </p:sp>
        <p:sp>
          <p:nvSpPr>
            <p:cNvPr id="13" name="object 13"/>
            <p:cNvSpPr/>
            <p:nvPr/>
          </p:nvSpPr>
          <p:spPr>
            <a:xfrm>
              <a:off x="4726827" y="1974989"/>
              <a:ext cx="412750" cy="1329055"/>
            </a:xfrm>
            <a:custGeom>
              <a:avLst/>
              <a:gdLst/>
              <a:ahLst/>
              <a:cxnLst/>
              <a:rect l="l" t="t" r="r" b="b"/>
              <a:pathLst>
                <a:path w="412750" h="1329054">
                  <a:moveTo>
                    <a:pt x="375373" y="0"/>
                  </a:moveTo>
                  <a:lnTo>
                    <a:pt x="0" y="44856"/>
                  </a:lnTo>
                  <a:lnTo>
                    <a:pt x="36360" y="1329016"/>
                  </a:lnTo>
                  <a:lnTo>
                    <a:pt x="412699" y="1318361"/>
                  </a:lnTo>
                  <a:lnTo>
                    <a:pt x="375373" y="0"/>
                  </a:lnTo>
                  <a:close/>
                </a:path>
              </a:pathLst>
            </a:custGeom>
            <a:solidFill>
              <a:srgbClr val="234630"/>
            </a:solidFill>
          </p:spPr>
          <p:txBody>
            <a:bodyPr wrap="square" lIns="0" tIns="0" rIns="0" bIns="0" rtlCol="0"/>
            <a:lstStyle/>
            <a:p>
              <a:endParaRPr/>
            </a:p>
          </p:txBody>
        </p:sp>
        <p:sp>
          <p:nvSpPr>
            <p:cNvPr id="14" name="object 14"/>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solidFill>
              <a:srgbClr val="C51E20"/>
            </a:solidFill>
          </p:spPr>
          <p:txBody>
            <a:bodyPr wrap="square" lIns="0" tIns="0" rIns="0" bIns="0" rtlCol="0"/>
            <a:lstStyle/>
            <a:p>
              <a:endParaRPr/>
            </a:p>
          </p:txBody>
        </p:sp>
        <p:sp>
          <p:nvSpPr>
            <p:cNvPr id="15" name="object 15"/>
            <p:cNvSpPr/>
            <p:nvPr/>
          </p:nvSpPr>
          <p:spPr>
            <a:xfrm>
              <a:off x="5102998" y="1983837"/>
              <a:ext cx="726440" cy="1337945"/>
            </a:xfrm>
            <a:custGeom>
              <a:avLst/>
              <a:gdLst/>
              <a:ahLst/>
              <a:cxnLst/>
              <a:rect l="l" t="t" r="r" b="b"/>
              <a:pathLst>
                <a:path w="726439" h="1337945">
                  <a:moveTo>
                    <a:pt x="688962" y="0"/>
                  </a:moveTo>
                  <a:lnTo>
                    <a:pt x="0" y="19507"/>
                  </a:lnTo>
                  <a:lnTo>
                    <a:pt x="37325" y="1337868"/>
                  </a:lnTo>
                  <a:lnTo>
                    <a:pt x="726262" y="1318361"/>
                  </a:lnTo>
                  <a:lnTo>
                    <a:pt x="688962" y="0"/>
                  </a:lnTo>
                  <a:close/>
                </a:path>
              </a:pathLst>
            </a:custGeom>
            <a:ln w="17018">
              <a:solidFill>
                <a:srgbClr val="C51E20"/>
              </a:solidFill>
            </a:ln>
          </p:spPr>
          <p:txBody>
            <a:bodyPr wrap="square" lIns="0" tIns="0" rIns="0" bIns="0" rtlCol="0"/>
            <a:lstStyle/>
            <a:p>
              <a:endParaRPr/>
            </a:p>
          </p:txBody>
        </p:sp>
        <p:sp>
          <p:nvSpPr>
            <p:cNvPr id="16" name="object 16"/>
            <p:cNvSpPr/>
            <p:nvPr/>
          </p:nvSpPr>
          <p:spPr>
            <a:xfrm>
              <a:off x="5791149" y="1941508"/>
              <a:ext cx="530860" cy="1332865"/>
            </a:xfrm>
            <a:custGeom>
              <a:avLst/>
              <a:gdLst/>
              <a:ahLst/>
              <a:cxnLst/>
              <a:rect l="l" t="t" r="r" b="b"/>
              <a:pathLst>
                <a:path w="530860" h="1332864">
                  <a:moveTo>
                    <a:pt x="493318" y="0"/>
                  </a:moveTo>
                  <a:lnTo>
                    <a:pt x="0" y="13970"/>
                  </a:lnTo>
                  <a:lnTo>
                    <a:pt x="37325" y="1332344"/>
                  </a:lnTo>
                  <a:lnTo>
                    <a:pt x="530644" y="1318374"/>
                  </a:lnTo>
                  <a:lnTo>
                    <a:pt x="493318" y="0"/>
                  </a:lnTo>
                  <a:close/>
                </a:path>
              </a:pathLst>
            </a:custGeom>
            <a:solidFill>
              <a:srgbClr val="D85F27"/>
            </a:solidFill>
          </p:spPr>
          <p:txBody>
            <a:bodyPr wrap="square" lIns="0" tIns="0" rIns="0" bIns="0" rtlCol="0"/>
            <a:lstStyle/>
            <a:p>
              <a:endParaRPr/>
            </a:p>
          </p:txBody>
        </p:sp>
        <p:sp>
          <p:nvSpPr>
            <p:cNvPr id="17" name="object 17"/>
            <p:cNvSpPr/>
            <p:nvPr/>
          </p:nvSpPr>
          <p:spPr>
            <a:xfrm>
              <a:off x="5113057" y="3259876"/>
              <a:ext cx="1697355" cy="938530"/>
            </a:xfrm>
            <a:custGeom>
              <a:avLst/>
              <a:gdLst/>
              <a:ahLst/>
              <a:cxnLst/>
              <a:rect l="l" t="t" r="r" b="b"/>
              <a:pathLst>
                <a:path w="1697354" h="938529">
                  <a:moveTo>
                    <a:pt x="1208735" y="0"/>
                  </a:moveTo>
                  <a:lnTo>
                    <a:pt x="740943" y="915568"/>
                  </a:lnTo>
                  <a:lnTo>
                    <a:pt x="395046" y="23037"/>
                  </a:lnTo>
                  <a:lnTo>
                    <a:pt x="0" y="902487"/>
                  </a:lnTo>
                  <a:lnTo>
                    <a:pt x="741591" y="938250"/>
                  </a:lnTo>
                  <a:lnTo>
                    <a:pt x="1697062" y="911199"/>
                  </a:lnTo>
                  <a:lnTo>
                    <a:pt x="1208735" y="0"/>
                  </a:lnTo>
                  <a:close/>
                </a:path>
              </a:pathLst>
            </a:custGeom>
            <a:solidFill>
              <a:srgbClr val="C51E20"/>
            </a:solidFill>
          </p:spPr>
          <p:txBody>
            <a:bodyPr wrap="square" lIns="0" tIns="0" rIns="0" bIns="0" rtlCol="0"/>
            <a:lstStyle/>
            <a:p>
              <a:endParaRPr/>
            </a:p>
          </p:txBody>
        </p:sp>
        <p:sp>
          <p:nvSpPr>
            <p:cNvPr id="18" name="object 18"/>
            <p:cNvSpPr/>
            <p:nvPr/>
          </p:nvSpPr>
          <p:spPr>
            <a:xfrm>
              <a:off x="5113057" y="3259876"/>
              <a:ext cx="1697355" cy="938530"/>
            </a:xfrm>
            <a:custGeom>
              <a:avLst/>
              <a:gdLst/>
              <a:ahLst/>
              <a:cxnLst/>
              <a:rect l="l" t="t" r="r" b="b"/>
              <a:pathLst>
                <a:path w="1697354" h="938529">
                  <a:moveTo>
                    <a:pt x="740943" y="915568"/>
                  </a:moveTo>
                  <a:lnTo>
                    <a:pt x="395046" y="23037"/>
                  </a:lnTo>
                  <a:lnTo>
                    <a:pt x="0" y="902487"/>
                  </a:lnTo>
                  <a:lnTo>
                    <a:pt x="741591" y="938250"/>
                  </a:lnTo>
                  <a:lnTo>
                    <a:pt x="1697062" y="911199"/>
                  </a:lnTo>
                  <a:lnTo>
                    <a:pt x="1208735" y="0"/>
                  </a:lnTo>
                  <a:lnTo>
                    <a:pt x="740943" y="915568"/>
                  </a:lnTo>
                  <a:close/>
                </a:path>
              </a:pathLst>
            </a:custGeom>
            <a:ln w="17018">
              <a:solidFill>
                <a:srgbClr val="C51E20"/>
              </a:solidFill>
            </a:ln>
          </p:spPr>
          <p:txBody>
            <a:bodyPr wrap="square" lIns="0" tIns="0" rIns="0" bIns="0" rtlCol="0"/>
            <a:lstStyle/>
            <a:p>
              <a:endParaRPr/>
            </a:p>
          </p:txBody>
        </p:sp>
        <p:sp>
          <p:nvSpPr>
            <p:cNvPr id="19" name="object 19"/>
            <p:cNvSpPr/>
            <p:nvPr/>
          </p:nvSpPr>
          <p:spPr>
            <a:xfrm>
              <a:off x="6810106" y="3302135"/>
              <a:ext cx="735965" cy="894080"/>
            </a:xfrm>
            <a:custGeom>
              <a:avLst/>
              <a:gdLst/>
              <a:ahLst/>
              <a:cxnLst/>
              <a:rect l="l" t="t" r="r" b="b"/>
              <a:pathLst>
                <a:path w="735965" h="894079">
                  <a:moveTo>
                    <a:pt x="23647" y="0"/>
                  </a:moveTo>
                  <a:lnTo>
                    <a:pt x="0" y="868946"/>
                  </a:lnTo>
                  <a:lnTo>
                    <a:pt x="732764" y="893584"/>
                  </a:lnTo>
                  <a:lnTo>
                    <a:pt x="735926" y="2527"/>
                  </a:lnTo>
                  <a:lnTo>
                    <a:pt x="23647" y="0"/>
                  </a:lnTo>
                  <a:close/>
                </a:path>
              </a:pathLst>
            </a:custGeom>
            <a:solidFill>
              <a:srgbClr val="C2962D"/>
            </a:solidFill>
          </p:spPr>
          <p:txBody>
            <a:bodyPr wrap="square" lIns="0" tIns="0" rIns="0" bIns="0" rtlCol="0"/>
            <a:lstStyle/>
            <a:p>
              <a:endParaRPr/>
            </a:p>
          </p:txBody>
        </p:sp>
        <p:sp>
          <p:nvSpPr>
            <p:cNvPr id="20" name="object 20"/>
            <p:cNvSpPr/>
            <p:nvPr/>
          </p:nvSpPr>
          <p:spPr>
            <a:xfrm>
              <a:off x="6284460" y="1927062"/>
              <a:ext cx="1261110" cy="1355090"/>
            </a:xfrm>
            <a:custGeom>
              <a:avLst/>
              <a:gdLst/>
              <a:ahLst/>
              <a:cxnLst/>
              <a:rect l="l" t="t" r="r" b="b"/>
              <a:pathLst>
                <a:path w="1261109" h="1355089">
                  <a:moveTo>
                    <a:pt x="510362" y="0"/>
                  </a:moveTo>
                  <a:lnTo>
                    <a:pt x="547689" y="1318387"/>
                  </a:lnTo>
                  <a:lnTo>
                    <a:pt x="1260919" y="1354937"/>
                  </a:lnTo>
                  <a:lnTo>
                    <a:pt x="1224978" y="84747"/>
                  </a:lnTo>
                  <a:lnTo>
                    <a:pt x="510362" y="0"/>
                  </a:lnTo>
                  <a:close/>
                </a:path>
                <a:path w="1261109" h="1355089">
                  <a:moveTo>
                    <a:pt x="510362" y="0"/>
                  </a:moveTo>
                  <a:lnTo>
                    <a:pt x="0" y="14452"/>
                  </a:lnTo>
                  <a:lnTo>
                    <a:pt x="37337" y="1332814"/>
                  </a:lnTo>
                  <a:lnTo>
                    <a:pt x="548652" y="1352397"/>
                  </a:lnTo>
                  <a:lnTo>
                    <a:pt x="547689" y="1318387"/>
                  </a:lnTo>
                  <a:lnTo>
                    <a:pt x="510362" y="0"/>
                  </a:lnTo>
                  <a:close/>
                </a:path>
              </a:pathLst>
            </a:custGeom>
            <a:solidFill>
              <a:srgbClr val="284A5F"/>
            </a:solidFill>
          </p:spPr>
          <p:txBody>
            <a:bodyPr wrap="square" lIns="0" tIns="0" rIns="0" bIns="0" rtlCol="0"/>
            <a:lstStyle/>
            <a:p>
              <a:endParaRPr/>
            </a:p>
          </p:txBody>
        </p:sp>
        <p:sp>
          <p:nvSpPr>
            <p:cNvPr id="21" name="object 21"/>
            <p:cNvSpPr/>
            <p:nvPr/>
          </p:nvSpPr>
          <p:spPr>
            <a:xfrm>
              <a:off x="7509428" y="2011818"/>
              <a:ext cx="263525" cy="1298575"/>
            </a:xfrm>
            <a:custGeom>
              <a:avLst/>
              <a:gdLst/>
              <a:ahLst/>
              <a:cxnLst/>
              <a:rect l="l" t="t" r="r" b="b"/>
              <a:pathLst>
                <a:path w="263525" h="1298575">
                  <a:moveTo>
                    <a:pt x="0" y="0"/>
                  </a:moveTo>
                  <a:lnTo>
                    <a:pt x="36588" y="1292834"/>
                  </a:lnTo>
                  <a:lnTo>
                    <a:pt x="262966" y="1298575"/>
                  </a:lnTo>
                  <a:lnTo>
                    <a:pt x="262966" y="4902"/>
                  </a:lnTo>
                  <a:lnTo>
                    <a:pt x="0" y="0"/>
                  </a:lnTo>
                  <a:close/>
                </a:path>
              </a:pathLst>
            </a:custGeom>
            <a:solidFill>
              <a:srgbClr val="FAAC6D"/>
            </a:solidFill>
          </p:spPr>
          <p:txBody>
            <a:bodyPr wrap="square" lIns="0" tIns="0" rIns="0" bIns="0" rtlCol="0"/>
            <a:lstStyle/>
            <a:p>
              <a:endParaRPr/>
            </a:p>
          </p:txBody>
        </p:sp>
        <p:sp>
          <p:nvSpPr>
            <p:cNvPr id="22" name="object 22"/>
            <p:cNvSpPr/>
            <p:nvPr/>
          </p:nvSpPr>
          <p:spPr>
            <a:xfrm>
              <a:off x="7509431" y="2011814"/>
              <a:ext cx="263525" cy="1298575"/>
            </a:xfrm>
            <a:custGeom>
              <a:avLst/>
              <a:gdLst/>
              <a:ahLst/>
              <a:cxnLst/>
              <a:rect l="l" t="t" r="r" b="b"/>
              <a:pathLst>
                <a:path w="263525" h="1298575">
                  <a:moveTo>
                    <a:pt x="262969" y="4902"/>
                  </a:moveTo>
                  <a:lnTo>
                    <a:pt x="0" y="0"/>
                  </a:lnTo>
                  <a:lnTo>
                    <a:pt x="36588" y="1292834"/>
                  </a:lnTo>
                  <a:lnTo>
                    <a:pt x="262969" y="1298580"/>
                  </a:lnTo>
                </a:path>
              </a:pathLst>
            </a:custGeom>
            <a:ln w="17018">
              <a:solidFill>
                <a:srgbClr val="FAAC6D"/>
              </a:solidFill>
            </a:ln>
          </p:spPr>
          <p:txBody>
            <a:bodyPr wrap="square" lIns="0" tIns="0" rIns="0" bIns="0" rtlCol="0"/>
            <a:lstStyle/>
            <a:p>
              <a:endParaRPr/>
            </a:p>
          </p:txBody>
        </p:sp>
        <p:sp>
          <p:nvSpPr>
            <p:cNvPr id="23" name="object 23"/>
            <p:cNvSpPr/>
            <p:nvPr/>
          </p:nvSpPr>
          <p:spPr>
            <a:xfrm>
              <a:off x="7542874" y="3304654"/>
              <a:ext cx="229870" cy="1083945"/>
            </a:xfrm>
            <a:custGeom>
              <a:avLst/>
              <a:gdLst/>
              <a:ahLst/>
              <a:cxnLst/>
              <a:rect l="l" t="t" r="r" b="b"/>
              <a:pathLst>
                <a:path w="229870" h="1083945">
                  <a:moveTo>
                    <a:pt x="3149" y="0"/>
                  </a:moveTo>
                  <a:lnTo>
                    <a:pt x="0" y="891070"/>
                  </a:lnTo>
                  <a:lnTo>
                    <a:pt x="229527" y="1083906"/>
                  </a:lnTo>
                  <a:lnTo>
                    <a:pt x="229527" y="5740"/>
                  </a:lnTo>
                  <a:lnTo>
                    <a:pt x="3149" y="0"/>
                  </a:lnTo>
                  <a:close/>
                </a:path>
              </a:pathLst>
            </a:custGeom>
            <a:solidFill>
              <a:srgbClr val="234630"/>
            </a:solidFill>
          </p:spPr>
          <p:txBody>
            <a:bodyPr wrap="square" lIns="0" tIns="0" rIns="0" bIns="0" rtlCol="0"/>
            <a:lstStyle/>
            <a:p>
              <a:endParaRPr/>
            </a:p>
          </p:txBody>
        </p:sp>
        <p:sp>
          <p:nvSpPr>
            <p:cNvPr id="24" name="object 24"/>
            <p:cNvSpPr/>
            <p:nvPr/>
          </p:nvSpPr>
          <p:spPr>
            <a:xfrm>
              <a:off x="7524517" y="4195723"/>
              <a:ext cx="248285" cy="755650"/>
            </a:xfrm>
            <a:custGeom>
              <a:avLst/>
              <a:gdLst/>
              <a:ahLst/>
              <a:cxnLst/>
              <a:rect l="l" t="t" r="r" b="b"/>
              <a:pathLst>
                <a:path w="248284" h="755650">
                  <a:moveTo>
                    <a:pt x="18351" y="0"/>
                  </a:moveTo>
                  <a:lnTo>
                    <a:pt x="0" y="755307"/>
                  </a:lnTo>
                  <a:lnTo>
                    <a:pt x="247878" y="754443"/>
                  </a:lnTo>
                  <a:lnTo>
                    <a:pt x="247878" y="192849"/>
                  </a:lnTo>
                  <a:lnTo>
                    <a:pt x="18351" y="0"/>
                  </a:lnTo>
                  <a:close/>
                </a:path>
              </a:pathLst>
            </a:custGeom>
            <a:solidFill>
              <a:srgbClr val="D85F27"/>
            </a:solidFill>
          </p:spPr>
          <p:txBody>
            <a:bodyPr wrap="square" lIns="0" tIns="0" rIns="0" bIns="0" rtlCol="0"/>
            <a:lstStyle/>
            <a:p>
              <a:endParaRPr/>
            </a:p>
          </p:txBody>
        </p:sp>
        <p:sp>
          <p:nvSpPr>
            <p:cNvPr id="25" name="object 25"/>
            <p:cNvSpPr/>
            <p:nvPr/>
          </p:nvSpPr>
          <p:spPr>
            <a:xfrm>
              <a:off x="5820826" y="4195725"/>
              <a:ext cx="1722120" cy="755650"/>
            </a:xfrm>
            <a:custGeom>
              <a:avLst/>
              <a:gdLst/>
              <a:ahLst/>
              <a:cxnLst/>
              <a:rect l="l" t="t" r="r" b="b"/>
              <a:pathLst>
                <a:path w="1722120" h="755650">
                  <a:moveTo>
                    <a:pt x="1722031" y="0"/>
                  </a:moveTo>
                  <a:lnTo>
                    <a:pt x="33820" y="2413"/>
                  </a:lnTo>
                  <a:lnTo>
                    <a:pt x="0" y="712724"/>
                  </a:lnTo>
                  <a:lnTo>
                    <a:pt x="1703692" y="755307"/>
                  </a:lnTo>
                  <a:lnTo>
                    <a:pt x="1722031" y="0"/>
                  </a:lnTo>
                  <a:close/>
                </a:path>
              </a:pathLst>
            </a:custGeom>
            <a:solidFill>
              <a:srgbClr val="FAAC6D"/>
            </a:solidFill>
          </p:spPr>
          <p:txBody>
            <a:bodyPr wrap="square" lIns="0" tIns="0" rIns="0" bIns="0" rtlCol="0"/>
            <a:lstStyle/>
            <a:p>
              <a:endParaRPr/>
            </a:p>
          </p:txBody>
        </p:sp>
        <p:sp>
          <p:nvSpPr>
            <p:cNvPr id="26" name="object 26"/>
            <p:cNvSpPr/>
            <p:nvPr/>
          </p:nvSpPr>
          <p:spPr>
            <a:xfrm>
              <a:off x="5820826" y="4195725"/>
              <a:ext cx="1722120" cy="755650"/>
            </a:xfrm>
            <a:custGeom>
              <a:avLst/>
              <a:gdLst/>
              <a:ahLst/>
              <a:cxnLst/>
              <a:rect l="l" t="t" r="r" b="b"/>
              <a:pathLst>
                <a:path w="1722120" h="755650">
                  <a:moveTo>
                    <a:pt x="0" y="712724"/>
                  </a:moveTo>
                  <a:lnTo>
                    <a:pt x="33820" y="2413"/>
                  </a:lnTo>
                  <a:lnTo>
                    <a:pt x="1722031" y="0"/>
                  </a:lnTo>
                  <a:lnTo>
                    <a:pt x="1703692" y="755307"/>
                  </a:lnTo>
                  <a:lnTo>
                    <a:pt x="0" y="712724"/>
                  </a:lnTo>
                  <a:close/>
                </a:path>
              </a:pathLst>
            </a:custGeom>
            <a:ln w="17018">
              <a:solidFill>
                <a:srgbClr val="FAAC6D"/>
              </a:solidFill>
            </a:ln>
          </p:spPr>
          <p:txBody>
            <a:bodyPr wrap="square" lIns="0" tIns="0" rIns="0" bIns="0" rtlCol="0"/>
            <a:lstStyle/>
            <a:p>
              <a:endParaRPr/>
            </a:p>
          </p:txBody>
        </p:sp>
        <p:sp>
          <p:nvSpPr>
            <p:cNvPr id="27" name="object 27"/>
            <p:cNvSpPr/>
            <p:nvPr/>
          </p:nvSpPr>
          <p:spPr>
            <a:xfrm>
              <a:off x="3394931" y="4173212"/>
              <a:ext cx="2426335" cy="735330"/>
            </a:xfrm>
            <a:custGeom>
              <a:avLst/>
              <a:gdLst/>
              <a:ahLst/>
              <a:cxnLst/>
              <a:rect l="l" t="t" r="r" b="b"/>
              <a:pathLst>
                <a:path w="2426335" h="735329">
                  <a:moveTo>
                    <a:pt x="1335366" y="0"/>
                  </a:moveTo>
                  <a:lnTo>
                    <a:pt x="0" y="639343"/>
                  </a:lnTo>
                  <a:lnTo>
                    <a:pt x="2425903" y="735241"/>
                  </a:lnTo>
                  <a:lnTo>
                    <a:pt x="1335366" y="0"/>
                  </a:lnTo>
                  <a:close/>
                </a:path>
              </a:pathLst>
            </a:custGeom>
            <a:solidFill>
              <a:srgbClr val="72BF44"/>
            </a:solidFill>
          </p:spPr>
          <p:txBody>
            <a:bodyPr wrap="square" lIns="0" tIns="0" rIns="0" bIns="0" rtlCol="0"/>
            <a:lstStyle/>
            <a:p>
              <a:endParaRPr/>
            </a:p>
          </p:txBody>
        </p:sp>
      </p:grpSp>
      <p:grpSp>
        <p:nvGrpSpPr>
          <p:cNvPr id="28" name="object 28"/>
          <p:cNvGrpSpPr/>
          <p:nvPr/>
        </p:nvGrpSpPr>
        <p:grpSpPr>
          <a:xfrm>
            <a:off x="3246539" y="4827376"/>
            <a:ext cx="4534535" cy="3898900"/>
            <a:chOff x="3246539" y="4827376"/>
            <a:chExt cx="4534535" cy="3898900"/>
          </a:xfrm>
        </p:grpSpPr>
        <p:sp>
          <p:nvSpPr>
            <p:cNvPr id="29" name="object 29"/>
            <p:cNvSpPr/>
            <p:nvPr/>
          </p:nvSpPr>
          <p:spPr>
            <a:xfrm>
              <a:off x="3347194" y="5244246"/>
              <a:ext cx="434975" cy="540385"/>
            </a:xfrm>
            <a:custGeom>
              <a:avLst/>
              <a:gdLst/>
              <a:ahLst/>
              <a:cxnLst/>
              <a:rect l="l" t="t" r="r" b="b"/>
              <a:pathLst>
                <a:path w="434975" h="540385">
                  <a:moveTo>
                    <a:pt x="434505" y="0"/>
                  </a:moveTo>
                  <a:lnTo>
                    <a:pt x="37553" y="11226"/>
                  </a:lnTo>
                  <a:lnTo>
                    <a:pt x="0" y="488988"/>
                  </a:lnTo>
                  <a:lnTo>
                    <a:pt x="398716" y="540130"/>
                  </a:lnTo>
                  <a:lnTo>
                    <a:pt x="434505" y="0"/>
                  </a:lnTo>
                  <a:close/>
                </a:path>
              </a:pathLst>
            </a:custGeom>
            <a:solidFill>
              <a:srgbClr val="284A5F"/>
            </a:solidFill>
          </p:spPr>
          <p:txBody>
            <a:bodyPr wrap="square" lIns="0" tIns="0" rIns="0" bIns="0" rtlCol="0"/>
            <a:lstStyle/>
            <a:p>
              <a:endParaRPr/>
            </a:p>
          </p:txBody>
        </p:sp>
        <p:sp>
          <p:nvSpPr>
            <p:cNvPr id="30" name="object 30"/>
            <p:cNvSpPr/>
            <p:nvPr/>
          </p:nvSpPr>
          <p:spPr>
            <a:xfrm>
              <a:off x="3745911" y="5244238"/>
              <a:ext cx="454025" cy="540385"/>
            </a:xfrm>
            <a:custGeom>
              <a:avLst/>
              <a:gdLst/>
              <a:ahLst/>
              <a:cxnLst/>
              <a:rect l="l" t="t" r="r" b="b"/>
              <a:pathLst>
                <a:path w="454025" h="540385">
                  <a:moveTo>
                    <a:pt x="35775" y="0"/>
                  </a:moveTo>
                  <a:lnTo>
                    <a:pt x="0" y="540143"/>
                  </a:lnTo>
                  <a:lnTo>
                    <a:pt x="453618" y="527291"/>
                  </a:lnTo>
                  <a:lnTo>
                    <a:pt x="439496" y="28308"/>
                  </a:lnTo>
                  <a:lnTo>
                    <a:pt x="35775" y="0"/>
                  </a:lnTo>
                  <a:close/>
                </a:path>
              </a:pathLst>
            </a:custGeom>
            <a:solidFill>
              <a:srgbClr val="EFC91B"/>
            </a:solidFill>
          </p:spPr>
          <p:txBody>
            <a:bodyPr wrap="square" lIns="0" tIns="0" rIns="0" bIns="0" rtlCol="0"/>
            <a:lstStyle/>
            <a:p>
              <a:endParaRPr/>
            </a:p>
          </p:txBody>
        </p:sp>
        <p:sp>
          <p:nvSpPr>
            <p:cNvPr id="31" name="object 31"/>
            <p:cNvSpPr/>
            <p:nvPr/>
          </p:nvSpPr>
          <p:spPr>
            <a:xfrm>
              <a:off x="3745911" y="5244238"/>
              <a:ext cx="454025" cy="540385"/>
            </a:xfrm>
            <a:custGeom>
              <a:avLst/>
              <a:gdLst/>
              <a:ahLst/>
              <a:cxnLst/>
              <a:rect l="l" t="t" r="r" b="b"/>
              <a:pathLst>
                <a:path w="454025" h="540385">
                  <a:moveTo>
                    <a:pt x="453618" y="527291"/>
                  </a:moveTo>
                  <a:lnTo>
                    <a:pt x="439496" y="28308"/>
                  </a:lnTo>
                  <a:lnTo>
                    <a:pt x="35775" y="0"/>
                  </a:lnTo>
                  <a:lnTo>
                    <a:pt x="0" y="540143"/>
                  </a:lnTo>
                  <a:lnTo>
                    <a:pt x="453618" y="527291"/>
                  </a:lnTo>
                  <a:close/>
                </a:path>
              </a:pathLst>
            </a:custGeom>
            <a:ln w="17018">
              <a:solidFill>
                <a:srgbClr val="EFC91B"/>
              </a:solidFill>
            </a:ln>
          </p:spPr>
          <p:txBody>
            <a:bodyPr wrap="square" lIns="0" tIns="0" rIns="0" bIns="0" rtlCol="0"/>
            <a:lstStyle/>
            <a:p>
              <a:endParaRPr/>
            </a:p>
          </p:txBody>
        </p:sp>
        <p:sp>
          <p:nvSpPr>
            <p:cNvPr id="32" name="object 32"/>
            <p:cNvSpPr/>
            <p:nvPr/>
          </p:nvSpPr>
          <p:spPr>
            <a:xfrm>
              <a:off x="3769886" y="4827376"/>
              <a:ext cx="448309" cy="445770"/>
            </a:xfrm>
            <a:custGeom>
              <a:avLst/>
              <a:gdLst/>
              <a:ahLst/>
              <a:cxnLst/>
              <a:rect l="l" t="t" r="r" b="b"/>
              <a:pathLst>
                <a:path w="448310" h="445770">
                  <a:moveTo>
                    <a:pt x="0" y="0"/>
                  </a:moveTo>
                  <a:lnTo>
                    <a:pt x="11798" y="416864"/>
                  </a:lnTo>
                  <a:lnTo>
                    <a:pt x="415518" y="445160"/>
                  </a:lnTo>
                  <a:lnTo>
                    <a:pt x="448106" y="17703"/>
                  </a:lnTo>
                  <a:lnTo>
                    <a:pt x="0" y="0"/>
                  </a:lnTo>
                  <a:close/>
                </a:path>
              </a:pathLst>
            </a:custGeom>
            <a:solidFill>
              <a:srgbClr val="284A5F"/>
            </a:solidFill>
          </p:spPr>
          <p:txBody>
            <a:bodyPr wrap="square" lIns="0" tIns="0" rIns="0" bIns="0" rtlCol="0"/>
            <a:lstStyle/>
            <a:p>
              <a:endParaRPr/>
            </a:p>
          </p:txBody>
        </p:sp>
        <p:sp>
          <p:nvSpPr>
            <p:cNvPr id="33" name="object 33"/>
            <p:cNvSpPr/>
            <p:nvPr/>
          </p:nvSpPr>
          <p:spPr>
            <a:xfrm>
              <a:off x="4199527" y="4845080"/>
              <a:ext cx="846455" cy="936625"/>
            </a:xfrm>
            <a:custGeom>
              <a:avLst/>
              <a:gdLst/>
              <a:ahLst/>
              <a:cxnLst/>
              <a:rect l="l" t="t" r="r" b="b"/>
              <a:pathLst>
                <a:path w="846454" h="936625">
                  <a:moveTo>
                    <a:pt x="18465" y="0"/>
                  </a:moveTo>
                  <a:lnTo>
                    <a:pt x="0" y="926439"/>
                  </a:lnTo>
                  <a:lnTo>
                    <a:pt x="845858" y="936548"/>
                  </a:lnTo>
                  <a:lnTo>
                    <a:pt x="843838" y="32638"/>
                  </a:lnTo>
                  <a:lnTo>
                    <a:pt x="18465" y="0"/>
                  </a:lnTo>
                  <a:close/>
                </a:path>
              </a:pathLst>
            </a:custGeom>
            <a:solidFill>
              <a:srgbClr val="EFC91B"/>
            </a:solidFill>
          </p:spPr>
          <p:txBody>
            <a:bodyPr wrap="square" lIns="0" tIns="0" rIns="0" bIns="0" rtlCol="0"/>
            <a:lstStyle/>
            <a:p>
              <a:endParaRPr/>
            </a:p>
          </p:txBody>
        </p:sp>
        <p:sp>
          <p:nvSpPr>
            <p:cNvPr id="34" name="object 34"/>
            <p:cNvSpPr/>
            <p:nvPr/>
          </p:nvSpPr>
          <p:spPr>
            <a:xfrm>
              <a:off x="4199527" y="4845080"/>
              <a:ext cx="846455" cy="936625"/>
            </a:xfrm>
            <a:custGeom>
              <a:avLst/>
              <a:gdLst/>
              <a:ahLst/>
              <a:cxnLst/>
              <a:rect l="l" t="t" r="r" b="b"/>
              <a:pathLst>
                <a:path w="846454" h="936625">
                  <a:moveTo>
                    <a:pt x="843838" y="32638"/>
                  </a:moveTo>
                  <a:lnTo>
                    <a:pt x="845858" y="936548"/>
                  </a:lnTo>
                  <a:lnTo>
                    <a:pt x="0" y="926439"/>
                  </a:lnTo>
                  <a:lnTo>
                    <a:pt x="18465" y="0"/>
                  </a:lnTo>
                  <a:lnTo>
                    <a:pt x="843838" y="32638"/>
                  </a:lnTo>
                  <a:close/>
                </a:path>
              </a:pathLst>
            </a:custGeom>
            <a:ln w="17018">
              <a:solidFill>
                <a:srgbClr val="EFC91B"/>
              </a:solidFill>
            </a:ln>
          </p:spPr>
          <p:txBody>
            <a:bodyPr wrap="square" lIns="0" tIns="0" rIns="0" bIns="0" rtlCol="0"/>
            <a:lstStyle/>
            <a:p>
              <a:endParaRPr/>
            </a:p>
          </p:txBody>
        </p:sp>
        <p:sp>
          <p:nvSpPr>
            <p:cNvPr id="35" name="object 35"/>
            <p:cNvSpPr/>
            <p:nvPr/>
          </p:nvSpPr>
          <p:spPr>
            <a:xfrm>
              <a:off x="5043377" y="4877716"/>
              <a:ext cx="777875" cy="910590"/>
            </a:xfrm>
            <a:custGeom>
              <a:avLst/>
              <a:gdLst/>
              <a:ahLst/>
              <a:cxnLst/>
              <a:rect l="l" t="t" r="r" b="b"/>
              <a:pathLst>
                <a:path w="777875" h="910589">
                  <a:moveTo>
                    <a:pt x="0" y="0"/>
                  </a:moveTo>
                  <a:lnTo>
                    <a:pt x="2019" y="903909"/>
                  </a:lnTo>
                  <a:lnTo>
                    <a:pt x="773976" y="910450"/>
                  </a:lnTo>
                  <a:lnTo>
                    <a:pt x="777443" y="30734"/>
                  </a:lnTo>
                  <a:lnTo>
                    <a:pt x="0" y="0"/>
                  </a:lnTo>
                  <a:close/>
                </a:path>
              </a:pathLst>
            </a:custGeom>
            <a:solidFill>
              <a:srgbClr val="C2962D"/>
            </a:solidFill>
          </p:spPr>
          <p:txBody>
            <a:bodyPr wrap="square" lIns="0" tIns="0" rIns="0" bIns="0" rtlCol="0"/>
            <a:lstStyle/>
            <a:p>
              <a:endParaRPr/>
            </a:p>
          </p:txBody>
        </p:sp>
        <p:sp>
          <p:nvSpPr>
            <p:cNvPr id="36" name="object 36"/>
            <p:cNvSpPr/>
            <p:nvPr/>
          </p:nvSpPr>
          <p:spPr>
            <a:xfrm>
              <a:off x="5817350" y="4908454"/>
              <a:ext cx="1731010" cy="882015"/>
            </a:xfrm>
            <a:custGeom>
              <a:avLst/>
              <a:gdLst/>
              <a:ahLst/>
              <a:cxnLst/>
              <a:rect l="l" t="t" r="r" b="b"/>
              <a:pathLst>
                <a:path w="1731009" h="882014">
                  <a:moveTo>
                    <a:pt x="3479" y="0"/>
                  </a:moveTo>
                  <a:lnTo>
                    <a:pt x="0" y="879716"/>
                  </a:lnTo>
                  <a:lnTo>
                    <a:pt x="1730921" y="881773"/>
                  </a:lnTo>
                  <a:lnTo>
                    <a:pt x="1707159" y="42570"/>
                  </a:lnTo>
                  <a:lnTo>
                    <a:pt x="3479" y="0"/>
                  </a:lnTo>
                  <a:close/>
                </a:path>
              </a:pathLst>
            </a:custGeom>
            <a:solidFill>
              <a:srgbClr val="4C2E71"/>
            </a:solidFill>
          </p:spPr>
          <p:txBody>
            <a:bodyPr wrap="square" lIns="0" tIns="0" rIns="0" bIns="0" rtlCol="0"/>
            <a:lstStyle/>
            <a:p>
              <a:endParaRPr/>
            </a:p>
          </p:txBody>
        </p:sp>
        <p:sp>
          <p:nvSpPr>
            <p:cNvPr id="37" name="object 37"/>
            <p:cNvSpPr/>
            <p:nvPr/>
          </p:nvSpPr>
          <p:spPr>
            <a:xfrm>
              <a:off x="7524517" y="4950166"/>
              <a:ext cx="248285" cy="841375"/>
            </a:xfrm>
            <a:custGeom>
              <a:avLst/>
              <a:gdLst/>
              <a:ahLst/>
              <a:cxnLst/>
              <a:rect l="l" t="t" r="r" b="b"/>
              <a:pathLst>
                <a:path w="248284" h="841375">
                  <a:moveTo>
                    <a:pt x="247878" y="0"/>
                  </a:moveTo>
                  <a:lnTo>
                    <a:pt x="0" y="863"/>
                  </a:lnTo>
                  <a:lnTo>
                    <a:pt x="23761" y="840054"/>
                  </a:lnTo>
                  <a:lnTo>
                    <a:pt x="247878" y="840981"/>
                  </a:lnTo>
                  <a:lnTo>
                    <a:pt x="247878" y="0"/>
                  </a:lnTo>
                  <a:close/>
                </a:path>
              </a:pathLst>
            </a:custGeom>
            <a:solidFill>
              <a:srgbClr val="72BF44"/>
            </a:solidFill>
          </p:spPr>
          <p:txBody>
            <a:bodyPr wrap="square" lIns="0" tIns="0" rIns="0" bIns="0" rtlCol="0"/>
            <a:lstStyle/>
            <a:p>
              <a:endParaRPr/>
            </a:p>
          </p:txBody>
        </p:sp>
        <p:sp>
          <p:nvSpPr>
            <p:cNvPr id="38" name="object 38"/>
            <p:cNvSpPr/>
            <p:nvPr/>
          </p:nvSpPr>
          <p:spPr>
            <a:xfrm>
              <a:off x="3278802" y="5733230"/>
              <a:ext cx="920750" cy="828675"/>
            </a:xfrm>
            <a:custGeom>
              <a:avLst/>
              <a:gdLst/>
              <a:ahLst/>
              <a:cxnLst/>
              <a:rect l="l" t="t" r="r" b="b"/>
              <a:pathLst>
                <a:path w="920750" h="828675">
                  <a:moveTo>
                    <a:pt x="68402" y="0"/>
                  </a:moveTo>
                  <a:lnTo>
                    <a:pt x="0" y="790765"/>
                  </a:lnTo>
                  <a:lnTo>
                    <a:pt x="874991" y="828408"/>
                  </a:lnTo>
                  <a:lnTo>
                    <a:pt x="920737" y="38290"/>
                  </a:lnTo>
                  <a:lnTo>
                    <a:pt x="467105" y="51142"/>
                  </a:lnTo>
                  <a:lnTo>
                    <a:pt x="68402" y="0"/>
                  </a:lnTo>
                  <a:close/>
                </a:path>
              </a:pathLst>
            </a:custGeom>
            <a:solidFill>
              <a:srgbClr val="C2962D"/>
            </a:solidFill>
          </p:spPr>
          <p:txBody>
            <a:bodyPr wrap="square" lIns="0" tIns="0" rIns="0" bIns="0" rtlCol="0"/>
            <a:lstStyle/>
            <a:p>
              <a:endParaRPr/>
            </a:p>
          </p:txBody>
        </p:sp>
        <p:sp>
          <p:nvSpPr>
            <p:cNvPr id="39" name="object 39"/>
            <p:cNvSpPr/>
            <p:nvPr/>
          </p:nvSpPr>
          <p:spPr>
            <a:xfrm>
              <a:off x="3246539" y="6542587"/>
              <a:ext cx="842644" cy="730885"/>
            </a:xfrm>
            <a:custGeom>
              <a:avLst/>
              <a:gdLst/>
              <a:ahLst/>
              <a:cxnLst/>
              <a:rect l="l" t="t" r="r" b="b"/>
              <a:pathLst>
                <a:path w="842645" h="730884">
                  <a:moveTo>
                    <a:pt x="464299" y="0"/>
                  </a:moveTo>
                  <a:lnTo>
                    <a:pt x="0" y="646290"/>
                  </a:lnTo>
                  <a:lnTo>
                    <a:pt x="842276" y="730275"/>
                  </a:lnTo>
                  <a:lnTo>
                    <a:pt x="464299" y="0"/>
                  </a:lnTo>
                  <a:close/>
                </a:path>
              </a:pathLst>
            </a:custGeom>
            <a:solidFill>
              <a:srgbClr val="284A5F"/>
            </a:solidFill>
          </p:spPr>
          <p:txBody>
            <a:bodyPr wrap="square" lIns="0" tIns="0" rIns="0" bIns="0" rtlCol="0"/>
            <a:lstStyle/>
            <a:p>
              <a:endParaRPr/>
            </a:p>
          </p:txBody>
        </p:sp>
        <p:sp>
          <p:nvSpPr>
            <p:cNvPr id="40" name="object 40"/>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solidFill>
              <a:srgbClr val="C51E20"/>
            </a:solidFill>
          </p:spPr>
          <p:txBody>
            <a:bodyPr wrap="square" lIns="0" tIns="0" rIns="0" bIns="0" rtlCol="0"/>
            <a:lstStyle/>
            <a:p>
              <a:endParaRPr/>
            </a:p>
          </p:txBody>
        </p:sp>
        <p:sp>
          <p:nvSpPr>
            <p:cNvPr id="41" name="object 41"/>
            <p:cNvSpPr/>
            <p:nvPr/>
          </p:nvSpPr>
          <p:spPr>
            <a:xfrm>
              <a:off x="4128512" y="5771530"/>
              <a:ext cx="1689100" cy="1500505"/>
            </a:xfrm>
            <a:custGeom>
              <a:avLst/>
              <a:gdLst/>
              <a:ahLst/>
              <a:cxnLst/>
              <a:rect l="l" t="t" r="r" b="b"/>
              <a:pathLst>
                <a:path w="1689100" h="1500504">
                  <a:moveTo>
                    <a:pt x="71018" y="0"/>
                  </a:moveTo>
                  <a:lnTo>
                    <a:pt x="0" y="1500187"/>
                  </a:lnTo>
                  <a:lnTo>
                    <a:pt x="1622856" y="1493977"/>
                  </a:lnTo>
                  <a:lnTo>
                    <a:pt x="1688833" y="16649"/>
                  </a:lnTo>
                  <a:lnTo>
                    <a:pt x="71018" y="0"/>
                  </a:lnTo>
                  <a:close/>
                </a:path>
              </a:pathLst>
            </a:custGeom>
            <a:ln w="17018">
              <a:solidFill>
                <a:srgbClr val="C51E20"/>
              </a:solidFill>
            </a:ln>
          </p:spPr>
          <p:txBody>
            <a:bodyPr wrap="square" lIns="0" tIns="0" rIns="0" bIns="0" rtlCol="0"/>
            <a:lstStyle/>
            <a:p>
              <a:endParaRPr/>
            </a:p>
          </p:txBody>
        </p:sp>
        <p:sp>
          <p:nvSpPr>
            <p:cNvPr id="42" name="object 42"/>
            <p:cNvSpPr/>
            <p:nvPr/>
          </p:nvSpPr>
          <p:spPr>
            <a:xfrm>
              <a:off x="5783118" y="5825712"/>
              <a:ext cx="993775" cy="769620"/>
            </a:xfrm>
            <a:custGeom>
              <a:avLst/>
              <a:gdLst/>
              <a:ahLst/>
              <a:cxnLst/>
              <a:rect l="l" t="t" r="r" b="b"/>
              <a:pathLst>
                <a:path w="993775" h="769620">
                  <a:moveTo>
                    <a:pt x="512025" y="0"/>
                  </a:moveTo>
                  <a:lnTo>
                    <a:pt x="0" y="728764"/>
                  </a:lnTo>
                  <a:lnTo>
                    <a:pt x="1143" y="769213"/>
                  </a:lnTo>
                  <a:lnTo>
                    <a:pt x="993305" y="763841"/>
                  </a:lnTo>
                  <a:lnTo>
                    <a:pt x="512025" y="0"/>
                  </a:lnTo>
                  <a:close/>
                </a:path>
              </a:pathLst>
            </a:custGeom>
            <a:solidFill>
              <a:srgbClr val="C51E20"/>
            </a:solidFill>
          </p:spPr>
          <p:txBody>
            <a:bodyPr wrap="square" lIns="0" tIns="0" rIns="0" bIns="0" rtlCol="0"/>
            <a:lstStyle/>
            <a:p>
              <a:endParaRPr/>
            </a:p>
          </p:txBody>
        </p:sp>
        <p:sp>
          <p:nvSpPr>
            <p:cNvPr id="43" name="object 43"/>
            <p:cNvSpPr/>
            <p:nvPr/>
          </p:nvSpPr>
          <p:spPr>
            <a:xfrm>
              <a:off x="5783118" y="5825712"/>
              <a:ext cx="993775" cy="769620"/>
            </a:xfrm>
            <a:custGeom>
              <a:avLst/>
              <a:gdLst/>
              <a:ahLst/>
              <a:cxnLst/>
              <a:rect l="l" t="t" r="r" b="b"/>
              <a:pathLst>
                <a:path w="993775" h="769620">
                  <a:moveTo>
                    <a:pt x="0" y="728764"/>
                  </a:moveTo>
                  <a:lnTo>
                    <a:pt x="512025" y="0"/>
                  </a:lnTo>
                  <a:lnTo>
                    <a:pt x="993305" y="763841"/>
                  </a:lnTo>
                  <a:lnTo>
                    <a:pt x="1143" y="769213"/>
                  </a:lnTo>
                  <a:lnTo>
                    <a:pt x="0" y="728764"/>
                  </a:lnTo>
                  <a:close/>
                </a:path>
              </a:pathLst>
            </a:custGeom>
            <a:ln w="17018">
              <a:solidFill>
                <a:srgbClr val="C51E20"/>
              </a:solidFill>
            </a:ln>
          </p:spPr>
          <p:txBody>
            <a:bodyPr wrap="square" lIns="0" tIns="0" rIns="0" bIns="0" rtlCol="0"/>
            <a:lstStyle/>
            <a:p>
              <a:endParaRPr/>
            </a:p>
          </p:txBody>
        </p:sp>
        <p:sp>
          <p:nvSpPr>
            <p:cNvPr id="44" name="object 44"/>
            <p:cNvSpPr/>
            <p:nvPr/>
          </p:nvSpPr>
          <p:spPr>
            <a:xfrm>
              <a:off x="6775766" y="5789325"/>
              <a:ext cx="834390" cy="777875"/>
            </a:xfrm>
            <a:custGeom>
              <a:avLst/>
              <a:gdLst/>
              <a:ahLst/>
              <a:cxnLst/>
              <a:rect l="l" t="t" r="r" b="b"/>
              <a:pathLst>
                <a:path w="834390" h="777875">
                  <a:moveTo>
                    <a:pt x="17551" y="0"/>
                  </a:moveTo>
                  <a:lnTo>
                    <a:pt x="0" y="777557"/>
                  </a:lnTo>
                  <a:lnTo>
                    <a:pt x="834212" y="776617"/>
                  </a:lnTo>
                  <a:lnTo>
                    <a:pt x="812253" y="1092"/>
                  </a:lnTo>
                  <a:lnTo>
                    <a:pt x="17551" y="0"/>
                  </a:lnTo>
                  <a:close/>
                </a:path>
              </a:pathLst>
            </a:custGeom>
            <a:solidFill>
              <a:srgbClr val="234630"/>
            </a:solidFill>
          </p:spPr>
          <p:txBody>
            <a:bodyPr wrap="square" lIns="0" tIns="0" rIns="0" bIns="0" rtlCol="0"/>
            <a:lstStyle/>
            <a:p>
              <a:endParaRPr/>
            </a:p>
          </p:txBody>
        </p:sp>
        <p:sp>
          <p:nvSpPr>
            <p:cNvPr id="45" name="object 45"/>
            <p:cNvSpPr/>
            <p:nvPr/>
          </p:nvSpPr>
          <p:spPr>
            <a:xfrm>
              <a:off x="7646089" y="5792375"/>
              <a:ext cx="126364" cy="779780"/>
            </a:xfrm>
            <a:custGeom>
              <a:avLst/>
              <a:gdLst/>
              <a:ahLst/>
              <a:cxnLst/>
              <a:rect l="l" t="t" r="r" b="b"/>
              <a:pathLst>
                <a:path w="126365" h="779779">
                  <a:moveTo>
                    <a:pt x="0" y="0"/>
                  </a:moveTo>
                  <a:lnTo>
                    <a:pt x="21971" y="775525"/>
                  </a:lnTo>
                  <a:lnTo>
                    <a:pt x="126310" y="779711"/>
                  </a:lnTo>
                  <a:lnTo>
                    <a:pt x="126310" y="4579"/>
                  </a:lnTo>
                  <a:lnTo>
                    <a:pt x="0" y="0"/>
                  </a:lnTo>
                  <a:close/>
                </a:path>
              </a:pathLst>
            </a:custGeom>
            <a:solidFill>
              <a:srgbClr val="C51E20"/>
            </a:solidFill>
          </p:spPr>
          <p:txBody>
            <a:bodyPr wrap="square" lIns="0" tIns="0" rIns="0" bIns="0" rtlCol="0"/>
            <a:lstStyle/>
            <a:p>
              <a:endParaRPr/>
            </a:p>
          </p:txBody>
        </p:sp>
        <p:sp>
          <p:nvSpPr>
            <p:cNvPr id="46" name="object 46"/>
            <p:cNvSpPr/>
            <p:nvPr/>
          </p:nvSpPr>
          <p:spPr>
            <a:xfrm>
              <a:off x="7646089" y="5792375"/>
              <a:ext cx="126364" cy="779780"/>
            </a:xfrm>
            <a:custGeom>
              <a:avLst/>
              <a:gdLst/>
              <a:ahLst/>
              <a:cxnLst/>
              <a:rect l="l" t="t" r="r" b="b"/>
              <a:pathLst>
                <a:path w="126365" h="779779">
                  <a:moveTo>
                    <a:pt x="126310" y="4579"/>
                  </a:moveTo>
                  <a:lnTo>
                    <a:pt x="0" y="0"/>
                  </a:lnTo>
                  <a:lnTo>
                    <a:pt x="21971" y="775525"/>
                  </a:lnTo>
                  <a:lnTo>
                    <a:pt x="126310" y="779711"/>
                  </a:lnTo>
                </a:path>
              </a:pathLst>
            </a:custGeom>
            <a:ln w="17018">
              <a:solidFill>
                <a:srgbClr val="C51E20"/>
              </a:solidFill>
            </a:ln>
          </p:spPr>
          <p:txBody>
            <a:bodyPr wrap="square" lIns="0" tIns="0" rIns="0" bIns="0" rtlCol="0"/>
            <a:lstStyle/>
            <a:p>
              <a:endParaRPr/>
            </a:p>
          </p:txBody>
        </p:sp>
        <p:sp>
          <p:nvSpPr>
            <p:cNvPr id="47" name="object 47"/>
            <p:cNvSpPr/>
            <p:nvPr/>
          </p:nvSpPr>
          <p:spPr>
            <a:xfrm>
              <a:off x="5751360" y="6294577"/>
              <a:ext cx="2010410" cy="1011555"/>
            </a:xfrm>
            <a:custGeom>
              <a:avLst/>
              <a:gdLst/>
              <a:ahLst/>
              <a:cxnLst/>
              <a:rect l="l" t="t" r="r" b="b"/>
              <a:pathLst>
                <a:path w="2010409" h="1011554">
                  <a:moveTo>
                    <a:pt x="1004951" y="987894"/>
                  </a:moveTo>
                  <a:lnTo>
                    <a:pt x="719328" y="248297"/>
                  </a:lnTo>
                  <a:lnTo>
                    <a:pt x="519430" y="0"/>
                  </a:lnTo>
                  <a:lnTo>
                    <a:pt x="311061" y="241414"/>
                  </a:lnTo>
                  <a:lnTo>
                    <a:pt x="0" y="970940"/>
                  </a:lnTo>
                  <a:lnTo>
                    <a:pt x="1004951" y="987894"/>
                  </a:lnTo>
                  <a:close/>
                </a:path>
                <a:path w="2010409" h="1011554">
                  <a:moveTo>
                    <a:pt x="2010067" y="1011161"/>
                  </a:moveTo>
                  <a:lnTo>
                    <a:pt x="1724444" y="271564"/>
                  </a:lnTo>
                  <a:lnTo>
                    <a:pt x="1524558" y="23266"/>
                  </a:lnTo>
                  <a:lnTo>
                    <a:pt x="1316189" y="264680"/>
                  </a:lnTo>
                  <a:lnTo>
                    <a:pt x="1005116" y="994206"/>
                  </a:lnTo>
                  <a:lnTo>
                    <a:pt x="2010067" y="1011161"/>
                  </a:lnTo>
                  <a:close/>
                </a:path>
              </a:pathLst>
            </a:custGeom>
            <a:solidFill>
              <a:srgbClr val="284A5F"/>
            </a:solidFill>
          </p:spPr>
          <p:txBody>
            <a:bodyPr wrap="square" lIns="0" tIns="0" rIns="0" bIns="0" rtlCol="0"/>
            <a:lstStyle/>
            <a:p>
              <a:endParaRPr/>
            </a:p>
          </p:txBody>
        </p:sp>
        <p:sp>
          <p:nvSpPr>
            <p:cNvPr id="48" name="object 48"/>
            <p:cNvSpPr/>
            <p:nvPr/>
          </p:nvSpPr>
          <p:spPr>
            <a:xfrm>
              <a:off x="7761428" y="6906522"/>
              <a:ext cx="11430" cy="400050"/>
            </a:xfrm>
            <a:custGeom>
              <a:avLst/>
              <a:gdLst/>
              <a:ahLst/>
              <a:cxnLst/>
              <a:rect l="l" t="t" r="r" b="b"/>
              <a:pathLst>
                <a:path w="11429" h="400050">
                  <a:moveTo>
                    <a:pt x="10971" y="0"/>
                  </a:moveTo>
                  <a:lnTo>
                    <a:pt x="0" y="399204"/>
                  </a:lnTo>
                  <a:lnTo>
                    <a:pt x="10971" y="399685"/>
                  </a:lnTo>
                  <a:lnTo>
                    <a:pt x="10971" y="0"/>
                  </a:lnTo>
                  <a:close/>
                </a:path>
              </a:pathLst>
            </a:custGeom>
            <a:solidFill>
              <a:srgbClr val="C51E20"/>
            </a:solidFill>
          </p:spPr>
          <p:txBody>
            <a:bodyPr wrap="square" lIns="0" tIns="0" rIns="0" bIns="0" rtlCol="0"/>
            <a:lstStyle/>
            <a:p>
              <a:endParaRPr/>
            </a:p>
          </p:txBody>
        </p:sp>
        <p:sp>
          <p:nvSpPr>
            <p:cNvPr id="49" name="object 49"/>
            <p:cNvSpPr/>
            <p:nvPr/>
          </p:nvSpPr>
          <p:spPr>
            <a:xfrm>
              <a:off x="7761428" y="6906522"/>
              <a:ext cx="11430" cy="400050"/>
            </a:xfrm>
            <a:custGeom>
              <a:avLst/>
              <a:gdLst/>
              <a:ahLst/>
              <a:cxnLst/>
              <a:rect l="l" t="t" r="r" b="b"/>
              <a:pathLst>
                <a:path w="11429" h="400050">
                  <a:moveTo>
                    <a:pt x="0" y="399204"/>
                  </a:moveTo>
                  <a:lnTo>
                    <a:pt x="10971" y="0"/>
                  </a:lnTo>
                </a:path>
                <a:path w="11429" h="400050">
                  <a:moveTo>
                    <a:pt x="10971" y="399685"/>
                  </a:moveTo>
                  <a:lnTo>
                    <a:pt x="0" y="399204"/>
                  </a:lnTo>
                </a:path>
              </a:pathLst>
            </a:custGeom>
            <a:ln w="17018">
              <a:solidFill>
                <a:srgbClr val="C51E20"/>
              </a:solidFill>
            </a:ln>
          </p:spPr>
          <p:txBody>
            <a:bodyPr wrap="square" lIns="0" tIns="0" rIns="0" bIns="0" rtlCol="0"/>
            <a:lstStyle/>
            <a:p>
              <a:endParaRPr/>
            </a:p>
          </p:txBody>
        </p:sp>
        <p:sp>
          <p:nvSpPr>
            <p:cNvPr id="50" name="object 50"/>
            <p:cNvSpPr/>
            <p:nvPr/>
          </p:nvSpPr>
          <p:spPr>
            <a:xfrm>
              <a:off x="6160154" y="7272402"/>
              <a:ext cx="596900" cy="619125"/>
            </a:xfrm>
            <a:custGeom>
              <a:avLst/>
              <a:gdLst/>
              <a:ahLst/>
              <a:cxnLst/>
              <a:rect l="l" t="t" r="r" b="b"/>
              <a:pathLst>
                <a:path w="596900" h="619125">
                  <a:moveTo>
                    <a:pt x="0" y="0"/>
                  </a:moveTo>
                  <a:lnTo>
                    <a:pt x="16662" y="588289"/>
                  </a:lnTo>
                  <a:lnTo>
                    <a:pt x="539622" y="618883"/>
                  </a:lnTo>
                  <a:lnTo>
                    <a:pt x="573646" y="617918"/>
                  </a:lnTo>
                  <a:lnTo>
                    <a:pt x="596328" y="16370"/>
                  </a:lnTo>
                  <a:lnTo>
                    <a:pt x="0" y="0"/>
                  </a:lnTo>
                  <a:close/>
                </a:path>
              </a:pathLst>
            </a:custGeom>
            <a:solidFill>
              <a:srgbClr val="72BF44"/>
            </a:solidFill>
          </p:spPr>
          <p:txBody>
            <a:bodyPr wrap="square" lIns="0" tIns="0" rIns="0" bIns="0" rtlCol="0"/>
            <a:lstStyle/>
            <a:p>
              <a:endParaRPr/>
            </a:p>
          </p:txBody>
        </p:sp>
        <p:sp>
          <p:nvSpPr>
            <p:cNvPr id="51" name="object 51"/>
            <p:cNvSpPr/>
            <p:nvPr/>
          </p:nvSpPr>
          <p:spPr>
            <a:xfrm>
              <a:off x="5668408" y="7860694"/>
              <a:ext cx="529590" cy="737235"/>
            </a:xfrm>
            <a:custGeom>
              <a:avLst/>
              <a:gdLst/>
              <a:ahLst/>
              <a:cxnLst/>
              <a:rect l="l" t="t" r="r" b="b"/>
              <a:pathLst>
                <a:path w="529589" h="737234">
                  <a:moveTo>
                    <a:pt x="508393" y="0"/>
                  </a:moveTo>
                  <a:lnTo>
                    <a:pt x="9410" y="14122"/>
                  </a:lnTo>
                  <a:lnTo>
                    <a:pt x="0" y="684021"/>
                  </a:lnTo>
                  <a:lnTo>
                    <a:pt x="529272" y="737133"/>
                  </a:lnTo>
                  <a:lnTo>
                    <a:pt x="508393" y="0"/>
                  </a:lnTo>
                  <a:close/>
                </a:path>
              </a:pathLst>
            </a:custGeom>
            <a:solidFill>
              <a:srgbClr val="3C77BC"/>
            </a:solidFill>
          </p:spPr>
          <p:txBody>
            <a:bodyPr wrap="square" lIns="0" tIns="0" rIns="0" bIns="0" rtlCol="0"/>
            <a:lstStyle/>
            <a:p>
              <a:endParaRPr/>
            </a:p>
          </p:txBody>
        </p:sp>
        <p:sp>
          <p:nvSpPr>
            <p:cNvPr id="52" name="object 52"/>
            <p:cNvSpPr/>
            <p:nvPr/>
          </p:nvSpPr>
          <p:spPr>
            <a:xfrm>
              <a:off x="6733797" y="7288768"/>
              <a:ext cx="497840" cy="638810"/>
            </a:xfrm>
            <a:custGeom>
              <a:avLst/>
              <a:gdLst/>
              <a:ahLst/>
              <a:cxnLst/>
              <a:rect l="l" t="t" r="r" b="b"/>
              <a:pathLst>
                <a:path w="497840" h="638809">
                  <a:moveTo>
                    <a:pt x="22694" y="0"/>
                  </a:moveTo>
                  <a:lnTo>
                    <a:pt x="0" y="601548"/>
                  </a:lnTo>
                  <a:lnTo>
                    <a:pt x="497611" y="638530"/>
                  </a:lnTo>
                  <a:lnTo>
                    <a:pt x="479742" y="7721"/>
                  </a:lnTo>
                  <a:lnTo>
                    <a:pt x="22694" y="0"/>
                  </a:lnTo>
                  <a:close/>
                </a:path>
              </a:pathLst>
            </a:custGeom>
            <a:solidFill>
              <a:srgbClr val="47C5F2"/>
            </a:solidFill>
          </p:spPr>
          <p:txBody>
            <a:bodyPr wrap="square" lIns="0" tIns="0" rIns="0" bIns="0" rtlCol="0"/>
            <a:lstStyle/>
            <a:p>
              <a:endParaRPr/>
            </a:p>
          </p:txBody>
        </p:sp>
        <p:sp>
          <p:nvSpPr>
            <p:cNvPr id="53" name="object 53"/>
            <p:cNvSpPr/>
            <p:nvPr/>
          </p:nvSpPr>
          <p:spPr>
            <a:xfrm>
              <a:off x="6733797" y="7288768"/>
              <a:ext cx="497840" cy="638810"/>
            </a:xfrm>
            <a:custGeom>
              <a:avLst/>
              <a:gdLst/>
              <a:ahLst/>
              <a:cxnLst/>
              <a:rect l="l" t="t" r="r" b="b"/>
              <a:pathLst>
                <a:path w="497840" h="638809">
                  <a:moveTo>
                    <a:pt x="497611" y="638530"/>
                  </a:moveTo>
                  <a:lnTo>
                    <a:pt x="479742" y="7721"/>
                  </a:lnTo>
                  <a:lnTo>
                    <a:pt x="22694" y="0"/>
                  </a:lnTo>
                  <a:lnTo>
                    <a:pt x="0" y="601548"/>
                  </a:lnTo>
                  <a:lnTo>
                    <a:pt x="497611" y="638530"/>
                  </a:lnTo>
                  <a:close/>
                </a:path>
              </a:pathLst>
            </a:custGeom>
            <a:ln w="17018">
              <a:solidFill>
                <a:srgbClr val="47C5F2"/>
              </a:solidFill>
            </a:ln>
          </p:spPr>
          <p:txBody>
            <a:bodyPr wrap="square" lIns="0" tIns="0" rIns="0" bIns="0" rtlCol="0"/>
            <a:lstStyle/>
            <a:p>
              <a:endParaRPr/>
            </a:p>
          </p:txBody>
        </p:sp>
        <p:sp>
          <p:nvSpPr>
            <p:cNvPr id="54" name="object 54"/>
            <p:cNvSpPr/>
            <p:nvPr/>
          </p:nvSpPr>
          <p:spPr>
            <a:xfrm>
              <a:off x="7213553" y="7296494"/>
              <a:ext cx="548005" cy="663575"/>
            </a:xfrm>
            <a:custGeom>
              <a:avLst/>
              <a:gdLst/>
              <a:ahLst/>
              <a:cxnLst/>
              <a:rect l="l" t="t" r="r" b="b"/>
              <a:pathLst>
                <a:path w="548004" h="663575">
                  <a:moveTo>
                    <a:pt x="0" y="0"/>
                  </a:moveTo>
                  <a:lnTo>
                    <a:pt x="17868" y="630808"/>
                  </a:lnTo>
                  <a:lnTo>
                    <a:pt x="464248" y="663562"/>
                  </a:lnTo>
                  <a:lnTo>
                    <a:pt x="547877" y="9232"/>
                  </a:lnTo>
                  <a:lnTo>
                    <a:pt x="0" y="0"/>
                  </a:lnTo>
                  <a:close/>
                </a:path>
              </a:pathLst>
            </a:custGeom>
            <a:solidFill>
              <a:srgbClr val="72BF44"/>
            </a:solidFill>
          </p:spPr>
          <p:txBody>
            <a:bodyPr wrap="square" lIns="0" tIns="0" rIns="0" bIns="0" rtlCol="0"/>
            <a:lstStyle/>
            <a:p>
              <a:endParaRPr/>
            </a:p>
          </p:txBody>
        </p:sp>
        <p:sp>
          <p:nvSpPr>
            <p:cNvPr id="55" name="object 55"/>
            <p:cNvSpPr/>
            <p:nvPr/>
          </p:nvSpPr>
          <p:spPr>
            <a:xfrm>
              <a:off x="7231412" y="7927293"/>
              <a:ext cx="479425" cy="786765"/>
            </a:xfrm>
            <a:custGeom>
              <a:avLst/>
              <a:gdLst/>
              <a:ahLst/>
              <a:cxnLst/>
              <a:rect l="l" t="t" r="r" b="b"/>
              <a:pathLst>
                <a:path w="479425" h="786765">
                  <a:moveTo>
                    <a:pt x="0" y="0"/>
                  </a:moveTo>
                  <a:lnTo>
                    <a:pt x="21983" y="776858"/>
                  </a:lnTo>
                  <a:lnTo>
                    <a:pt x="479094" y="786625"/>
                  </a:lnTo>
                  <a:lnTo>
                    <a:pt x="446379" y="32765"/>
                  </a:lnTo>
                  <a:lnTo>
                    <a:pt x="0" y="0"/>
                  </a:lnTo>
                  <a:close/>
                </a:path>
              </a:pathLst>
            </a:custGeom>
            <a:solidFill>
              <a:srgbClr val="3C77BC"/>
            </a:solidFill>
          </p:spPr>
          <p:txBody>
            <a:bodyPr wrap="square" lIns="0" tIns="0" rIns="0" bIns="0" rtlCol="0"/>
            <a:lstStyle/>
            <a:p>
              <a:endParaRPr/>
            </a:p>
          </p:txBody>
        </p:sp>
        <p:sp>
          <p:nvSpPr>
            <p:cNvPr id="56" name="object 56"/>
            <p:cNvSpPr/>
            <p:nvPr/>
          </p:nvSpPr>
          <p:spPr>
            <a:xfrm>
              <a:off x="6704284" y="7890328"/>
              <a:ext cx="549275" cy="814069"/>
            </a:xfrm>
            <a:custGeom>
              <a:avLst/>
              <a:gdLst/>
              <a:ahLst/>
              <a:cxnLst/>
              <a:rect l="l" t="t" r="r" b="b"/>
              <a:pathLst>
                <a:path w="549275" h="814070">
                  <a:moveTo>
                    <a:pt x="29502" y="0"/>
                  </a:moveTo>
                  <a:lnTo>
                    <a:pt x="0" y="761250"/>
                  </a:lnTo>
                  <a:lnTo>
                    <a:pt x="549122" y="813815"/>
                  </a:lnTo>
                  <a:lnTo>
                    <a:pt x="527126" y="36969"/>
                  </a:lnTo>
                  <a:lnTo>
                    <a:pt x="29502" y="0"/>
                  </a:lnTo>
                  <a:close/>
                </a:path>
              </a:pathLst>
            </a:custGeom>
            <a:solidFill>
              <a:srgbClr val="EFC91B"/>
            </a:solidFill>
          </p:spPr>
          <p:txBody>
            <a:bodyPr wrap="square" lIns="0" tIns="0" rIns="0" bIns="0" rtlCol="0"/>
            <a:lstStyle/>
            <a:p>
              <a:endParaRPr/>
            </a:p>
          </p:txBody>
        </p:sp>
        <p:sp>
          <p:nvSpPr>
            <p:cNvPr id="57" name="object 57"/>
            <p:cNvSpPr/>
            <p:nvPr/>
          </p:nvSpPr>
          <p:spPr>
            <a:xfrm>
              <a:off x="6704284" y="7890328"/>
              <a:ext cx="549275" cy="814069"/>
            </a:xfrm>
            <a:custGeom>
              <a:avLst/>
              <a:gdLst/>
              <a:ahLst/>
              <a:cxnLst/>
              <a:rect l="l" t="t" r="r" b="b"/>
              <a:pathLst>
                <a:path w="549275" h="814070">
                  <a:moveTo>
                    <a:pt x="0" y="761250"/>
                  </a:moveTo>
                  <a:lnTo>
                    <a:pt x="549122" y="813815"/>
                  </a:lnTo>
                  <a:lnTo>
                    <a:pt x="527126" y="36969"/>
                  </a:lnTo>
                  <a:lnTo>
                    <a:pt x="29502" y="0"/>
                  </a:lnTo>
                  <a:lnTo>
                    <a:pt x="0" y="761250"/>
                  </a:lnTo>
                  <a:close/>
                </a:path>
              </a:pathLst>
            </a:custGeom>
            <a:ln w="17018">
              <a:solidFill>
                <a:srgbClr val="EFC91B"/>
              </a:solidFill>
            </a:ln>
          </p:spPr>
          <p:txBody>
            <a:bodyPr wrap="square" lIns="0" tIns="0" rIns="0" bIns="0" rtlCol="0"/>
            <a:lstStyle/>
            <a:p>
              <a:endParaRPr/>
            </a:p>
          </p:txBody>
        </p:sp>
        <p:sp>
          <p:nvSpPr>
            <p:cNvPr id="58" name="object 58"/>
            <p:cNvSpPr/>
            <p:nvPr/>
          </p:nvSpPr>
          <p:spPr>
            <a:xfrm>
              <a:off x="7677798" y="7305727"/>
              <a:ext cx="94615" cy="1412240"/>
            </a:xfrm>
            <a:custGeom>
              <a:avLst/>
              <a:gdLst/>
              <a:ahLst/>
              <a:cxnLst/>
              <a:rect l="l" t="t" r="r" b="b"/>
              <a:pathLst>
                <a:path w="94615" h="1412240">
                  <a:moveTo>
                    <a:pt x="83629" y="0"/>
                  </a:moveTo>
                  <a:lnTo>
                    <a:pt x="0" y="654329"/>
                  </a:lnTo>
                  <a:lnTo>
                    <a:pt x="32715" y="1408188"/>
                  </a:lnTo>
                  <a:lnTo>
                    <a:pt x="94600" y="1411886"/>
                  </a:lnTo>
                  <a:lnTo>
                    <a:pt x="94600" y="557"/>
                  </a:lnTo>
                  <a:lnTo>
                    <a:pt x="83629" y="0"/>
                  </a:lnTo>
                  <a:close/>
                </a:path>
              </a:pathLst>
            </a:custGeom>
            <a:solidFill>
              <a:srgbClr val="EFC91B"/>
            </a:solidFill>
          </p:spPr>
          <p:txBody>
            <a:bodyPr wrap="square" lIns="0" tIns="0" rIns="0" bIns="0" rtlCol="0"/>
            <a:lstStyle/>
            <a:p>
              <a:endParaRPr/>
            </a:p>
          </p:txBody>
        </p:sp>
        <p:sp>
          <p:nvSpPr>
            <p:cNvPr id="59" name="object 59"/>
            <p:cNvSpPr/>
            <p:nvPr/>
          </p:nvSpPr>
          <p:spPr>
            <a:xfrm>
              <a:off x="7677798" y="7305727"/>
              <a:ext cx="94615" cy="1412240"/>
            </a:xfrm>
            <a:custGeom>
              <a:avLst/>
              <a:gdLst/>
              <a:ahLst/>
              <a:cxnLst/>
              <a:rect l="l" t="t" r="r" b="b"/>
              <a:pathLst>
                <a:path w="94615" h="1412240">
                  <a:moveTo>
                    <a:pt x="83629" y="0"/>
                  </a:moveTo>
                  <a:lnTo>
                    <a:pt x="94600" y="557"/>
                  </a:lnTo>
                </a:path>
                <a:path w="94615" h="1412240">
                  <a:moveTo>
                    <a:pt x="94600" y="1411886"/>
                  </a:moveTo>
                  <a:lnTo>
                    <a:pt x="32715" y="1408188"/>
                  </a:lnTo>
                  <a:lnTo>
                    <a:pt x="0" y="654329"/>
                  </a:lnTo>
                  <a:lnTo>
                    <a:pt x="83629" y="0"/>
                  </a:lnTo>
                </a:path>
              </a:pathLst>
            </a:custGeom>
            <a:ln w="17018">
              <a:solidFill>
                <a:srgbClr val="EFC91B"/>
              </a:solidFill>
            </a:ln>
          </p:spPr>
          <p:txBody>
            <a:bodyPr wrap="square" lIns="0" tIns="0" rIns="0" bIns="0" rtlCol="0"/>
            <a:lstStyle/>
            <a:p>
              <a:endParaRPr/>
            </a:p>
          </p:txBody>
        </p:sp>
      </p:grpSp>
      <p:grpSp>
        <p:nvGrpSpPr>
          <p:cNvPr id="60" name="object 60"/>
          <p:cNvGrpSpPr/>
          <p:nvPr/>
        </p:nvGrpSpPr>
        <p:grpSpPr>
          <a:xfrm>
            <a:off x="5664506" y="8544717"/>
            <a:ext cx="2117090" cy="1522730"/>
            <a:chOff x="5664506" y="8544717"/>
            <a:chExt cx="2117090" cy="1522730"/>
          </a:xfrm>
        </p:grpSpPr>
        <p:sp>
          <p:nvSpPr>
            <p:cNvPr id="61" name="object 61"/>
            <p:cNvSpPr/>
            <p:nvPr/>
          </p:nvSpPr>
          <p:spPr>
            <a:xfrm>
              <a:off x="6771174" y="9185329"/>
              <a:ext cx="1001394" cy="873125"/>
            </a:xfrm>
            <a:custGeom>
              <a:avLst/>
              <a:gdLst/>
              <a:ahLst/>
              <a:cxnLst/>
              <a:rect l="l" t="t" r="r" b="b"/>
              <a:pathLst>
                <a:path w="1001395" h="873125">
                  <a:moveTo>
                    <a:pt x="724262" y="0"/>
                  </a:moveTo>
                  <a:lnTo>
                    <a:pt x="0" y="873070"/>
                  </a:lnTo>
                  <a:lnTo>
                    <a:pt x="1001225" y="873070"/>
                  </a:lnTo>
                  <a:lnTo>
                    <a:pt x="1001225" y="257257"/>
                  </a:lnTo>
                  <a:lnTo>
                    <a:pt x="724262" y="0"/>
                  </a:lnTo>
                  <a:close/>
                </a:path>
              </a:pathLst>
            </a:custGeom>
            <a:solidFill>
              <a:srgbClr val="C51E20"/>
            </a:solidFill>
          </p:spPr>
          <p:txBody>
            <a:bodyPr wrap="square" lIns="0" tIns="0" rIns="0" bIns="0" rtlCol="0"/>
            <a:lstStyle/>
            <a:p>
              <a:endParaRPr/>
            </a:p>
          </p:txBody>
        </p:sp>
        <p:sp>
          <p:nvSpPr>
            <p:cNvPr id="62" name="object 62"/>
            <p:cNvSpPr/>
            <p:nvPr/>
          </p:nvSpPr>
          <p:spPr>
            <a:xfrm>
              <a:off x="6771174" y="9185329"/>
              <a:ext cx="1001394" cy="873125"/>
            </a:xfrm>
            <a:custGeom>
              <a:avLst/>
              <a:gdLst/>
              <a:ahLst/>
              <a:cxnLst/>
              <a:rect l="l" t="t" r="r" b="b"/>
              <a:pathLst>
                <a:path w="1001395" h="873125">
                  <a:moveTo>
                    <a:pt x="1001225" y="257257"/>
                  </a:moveTo>
                  <a:lnTo>
                    <a:pt x="724262" y="0"/>
                  </a:lnTo>
                  <a:lnTo>
                    <a:pt x="0" y="873070"/>
                  </a:lnTo>
                </a:path>
              </a:pathLst>
            </a:custGeom>
            <a:ln w="17018">
              <a:solidFill>
                <a:srgbClr val="C51E20"/>
              </a:solidFill>
            </a:ln>
          </p:spPr>
          <p:txBody>
            <a:bodyPr wrap="square" lIns="0" tIns="0" rIns="0" bIns="0" rtlCol="0"/>
            <a:lstStyle/>
            <a:p>
              <a:endParaRPr/>
            </a:p>
          </p:txBody>
        </p:sp>
        <p:sp>
          <p:nvSpPr>
            <p:cNvPr id="63" name="object 63"/>
            <p:cNvSpPr/>
            <p:nvPr/>
          </p:nvSpPr>
          <p:spPr>
            <a:xfrm>
              <a:off x="7478102" y="8573101"/>
              <a:ext cx="294640" cy="840105"/>
            </a:xfrm>
            <a:custGeom>
              <a:avLst/>
              <a:gdLst/>
              <a:ahLst/>
              <a:cxnLst/>
              <a:rect l="l" t="t" r="r" b="b"/>
              <a:pathLst>
                <a:path w="294640" h="840104">
                  <a:moveTo>
                    <a:pt x="0" y="0"/>
                  </a:moveTo>
                  <a:lnTo>
                    <a:pt x="15532" y="548665"/>
                  </a:lnTo>
                  <a:lnTo>
                    <a:pt x="294296" y="839959"/>
                  </a:lnTo>
                  <a:lnTo>
                    <a:pt x="294296" y="21684"/>
                  </a:lnTo>
                  <a:lnTo>
                    <a:pt x="0" y="0"/>
                  </a:lnTo>
                  <a:close/>
                </a:path>
              </a:pathLst>
            </a:custGeom>
            <a:solidFill>
              <a:srgbClr val="47C5F2"/>
            </a:solidFill>
          </p:spPr>
          <p:txBody>
            <a:bodyPr wrap="square" lIns="0" tIns="0" rIns="0" bIns="0" rtlCol="0"/>
            <a:lstStyle/>
            <a:p>
              <a:endParaRPr/>
            </a:p>
          </p:txBody>
        </p:sp>
        <p:sp>
          <p:nvSpPr>
            <p:cNvPr id="64" name="object 64"/>
            <p:cNvSpPr/>
            <p:nvPr/>
          </p:nvSpPr>
          <p:spPr>
            <a:xfrm>
              <a:off x="7478102" y="8573101"/>
              <a:ext cx="294640" cy="840105"/>
            </a:xfrm>
            <a:custGeom>
              <a:avLst/>
              <a:gdLst/>
              <a:ahLst/>
              <a:cxnLst/>
              <a:rect l="l" t="t" r="r" b="b"/>
              <a:pathLst>
                <a:path w="294640" h="840104">
                  <a:moveTo>
                    <a:pt x="0" y="0"/>
                  </a:moveTo>
                  <a:lnTo>
                    <a:pt x="15532" y="548665"/>
                  </a:lnTo>
                  <a:lnTo>
                    <a:pt x="294296" y="839959"/>
                  </a:lnTo>
                </a:path>
                <a:path w="294640" h="840104">
                  <a:moveTo>
                    <a:pt x="294296" y="21684"/>
                  </a:moveTo>
                  <a:lnTo>
                    <a:pt x="0" y="0"/>
                  </a:lnTo>
                </a:path>
              </a:pathLst>
            </a:custGeom>
            <a:ln w="18059">
              <a:solidFill>
                <a:srgbClr val="47C5F2"/>
              </a:solidFill>
            </a:ln>
          </p:spPr>
          <p:txBody>
            <a:bodyPr wrap="square" lIns="0" tIns="0" rIns="0" bIns="0" rtlCol="0"/>
            <a:lstStyle/>
            <a:p>
              <a:endParaRPr/>
            </a:p>
          </p:txBody>
        </p:sp>
        <p:sp>
          <p:nvSpPr>
            <p:cNvPr id="65" name="object 65"/>
            <p:cNvSpPr/>
            <p:nvPr/>
          </p:nvSpPr>
          <p:spPr>
            <a:xfrm>
              <a:off x="6680964" y="8651578"/>
              <a:ext cx="814705" cy="1407160"/>
            </a:xfrm>
            <a:custGeom>
              <a:avLst/>
              <a:gdLst/>
              <a:ahLst/>
              <a:cxnLst/>
              <a:rect l="l" t="t" r="r" b="b"/>
              <a:pathLst>
                <a:path w="814704" h="1407159">
                  <a:moveTo>
                    <a:pt x="23319" y="0"/>
                  </a:moveTo>
                  <a:lnTo>
                    <a:pt x="0" y="1406820"/>
                  </a:lnTo>
                  <a:lnTo>
                    <a:pt x="90196" y="1406820"/>
                  </a:lnTo>
                  <a:lnTo>
                    <a:pt x="814466" y="533755"/>
                  </a:lnTo>
                  <a:lnTo>
                    <a:pt x="800869" y="52565"/>
                  </a:lnTo>
                  <a:lnTo>
                    <a:pt x="572442" y="52565"/>
                  </a:lnTo>
                  <a:lnTo>
                    <a:pt x="23319" y="0"/>
                  </a:lnTo>
                  <a:close/>
                </a:path>
                <a:path w="814704" h="1407159">
                  <a:moveTo>
                    <a:pt x="800686" y="46101"/>
                  </a:moveTo>
                  <a:lnTo>
                    <a:pt x="572442" y="52565"/>
                  </a:lnTo>
                  <a:lnTo>
                    <a:pt x="800869" y="52565"/>
                  </a:lnTo>
                  <a:lnTo>
                    <a:pt x="800686" y="46101"/>
                  </a:lnTo>
                  <a:close/>
                </a:path>
              </a:pathLst>
            </a:custGeom>
            <a:solidFill>
              <a:srgbClr val="234630"/>
            </a:solidFill>
          </p:spPr>
          <p:txBody>
            <a:bodyPr wrap="square" lIns="0" tIns="0" rIns="0" bIns="0" rtlCol="0"/>
            <a:lstStyle/>
            <a:p>
              <a:endParaRPr/>
            </a:p>
          </p:txBody>
        </p:sp>
        <p:sp>
          <p:nvSpPr>
            <p:cNvPr id="66" name="object 66"/>
            <p:cNvSpPr/>
            <p:nvPr/>
          </p:nvSpPr>
          <p:spPr>
            <a:xfrm>
              <a:off x="5664506" y="8544717"/>
              <a:ext cx="1040130" cy="1513840"/>
            </a:xfrm>
            <a:custGeom>
              <a:avLst/>
              <a:gdLst/>
              <a:ahLst/>
              <a:cxnLst/>
              <a:rect l="l" t="t" r="r" b="b"/>
              <a:pathLst>
                <a:path w="1040129" h="1513840">
                  <a:moveTo>
                    <a:pt x="3906" y="0"/>
                  </a:moveTo>
                  <a:lnTo>
                    <a:pt x="0" y="1513682"/>
                  </a:lnTo>
                  <a:lnTo>
                    <a:pt x="1016473" y="1513682"/>
                  </a:lnTo>
                  <a:lnTo>
                    <a:pt x="1039769" y="106857"/>
                  </a:lnTo>
                  <a:lnTo>
                    <a:pt x="3906" y="0"/>
                  </a:lnTo>
                  <a:close/>
                </a:path>
              </a:pathLst>
            </a:custGeom>
            <a:solidFill>
              <a:srgbClr val="284A5F"/>
            </a:solidFill>
          </p:spPr>
          <p:txBody>
            <a:bodyPr wrap="square" lIns="0" tIns="0" rIns="0" bIns="0" rtlCol="0"/>
            <a:lstStyle/>
            <a:p>
              <a:endParaRPr/>
            </a:p>
          </p:txBody>
        </p:sp>
      </p:grpSp>
      <p:grpSp>
        <p:nvGrpSpPr>
          <p:cNvPr id="67" name="object 67"/>
          <p:cNvGrpSpPr/>
          <p:nvPr/>
        </p:nvGrpSpPr>
        <p:grpSpPr>
          <a:xfrm>
            <a:off x="5757443" y="0"/>
            <a:ext cx="2015489" cy="2012314"/>
            <a:chOff x="5757443" y="0"/>
            <a:chExt cx="2015489" cy="2012314"/>
          </a:xfrm>
        </p:grpSpPr>
        <p:sp>
          <p:nvSpPr>
            <p:cNvPr id="68" name="object 68"/>
            <p:cNvSpPr/>
            <p:nvPr/>
          </p:nvSpPr>
          <p:spPr>
            <a:xfrm>
              <a:off x="5791141" y="1286584"/>
              <a:ext cx="1003935" cy="669290"/>
            </a:xfrm>
            <a:custGeom>
              <a:avLst/>
              <a:gdLst/>
              <a:ahLst/>
              <a:cxnLst/>
              <a:rect l="l" t="t" r="r" b="b"/>
              <a:pathLst>
                <a:path w="1003934" h="669289">
                  <a:moveTo>
                    <a:pt x="474802" y="0"/>
                  </a:moveTo>
                  <a:lnTo>
                    <a:pt x="0" y="668896"/>
                  </a:lnTo>
                  <a:lnTo>
                    <a:pt x="1003668" y="640473"/>
                  </a:lnTo>
                  <a:lnTo>
                    <a:pt x="474802" y="0"/>
                  </a:lnTo>
                  <a:close/>
                </a:path>
              </a:pathLst>
            </a:custGeom>
            <a:solidFill>
              <a:srgbClr val="D85F27"/>
            </a:solidFill>
          </p:spPr>
          <p:txBody>
            <a:bodyPr wrap="square" lIns="0" tIns="0" rIns="0" bIns="0" rtlCol="0"/>
            <a:lstStyle/>
            <a:p>
              <a:endParaRPr/>
            </a:p>
          </p:txBody>
        </p:sp>
        <p:sp>
          <p:nvSpPr>
            <p:cNvPr id="69" name="object 69"/>
            <p:cNvSpPr/>
            <p:nvPr/>
          </p:nvSpPr>
          <p:spPr>
            <a:xfrm>
              <a:off x="6794804" y="801992"/>
              <a:ext cx="977900" cy="1210310"/>
            </a:xfrm>
            <a:custGeom>
              <a:avLst/>
              <a:gdLst/>
              <a:ahLst/>
              <a:cxnLst/>
              <a:rect l="l" t="t" r="r" b="b"/>
              <a:pathLst>
                <a:path w="977900" h="1210310">
                  <a:moveTo>
                    <a:pt x="651992" y="0"/>
                  </a:moveTo>
                  <a:lnTo>
                    <a:pt x="0" y="1125067"/>
                  </a:lnTo>
                  <a:lnTo>
                    <a:pt x="714616" y="1209827"/>
                  </a:lnTo>
                  <a:lnTo>
                    <a:pt x="977595" y="1202379"/>
                  </a:lnTo>
                  <a:lnTo>
                    <a:pt x="977595" y="425488"/>
                  </a:lnTo>
                  <a:lnTo>
                    <a:pt x="651992" y="0"/>
                  </a:lnTo>
                  <a:close/>
                </a:path>
              </a:pathLst>
            </a:custGeom>
            <a:solidFill>
              <a:srgbClr val="3C77BC"/>
            </a:solidFill>
          </p:spPr>
          <p:txBody>
            <a:bodyPr wrap="square" lIns="0" tIns="0" rIns="0" bIns="0" rtlCol="0"/>
            <a:lstStyle/>
            <a:p>
              <a:endParaRPr/>
            </a:p>
          </p:txBody>
        </p:sp>
        <p:sp>
          <p:nvSpPr>
            <p:cNvPr id="70" name="object 70"/>
            <p:cNvSpPr/>
            <p:nvPr/>
          </p:nvSpPr>
          <p:spPr>
            <a:xfrm>
              <a:off x="7475146" y="801187"/>
              <a:ext cx="297815" cy="389255"/>
            </a:xfrm>
            <a:custGeom>
              <a:avLst/>
              <a:gdLst/>
              <a:ahLst/>
              <a:cxnLst/>
              <a:rect l="l" t="t" r="r" b="b"/>
              <a:pathLst>
                <a:path w="297815" h="389255">
                  <a:moveTo>
                    <a:pt x="0" y="0"/>
                  </a:moveTo>
                  <a:lnTo>
                    <a:pt x="297253" y="389236"/>
                  </a:lnTo>
                  <a:lnTo>
                    <a:pt x="297253" y="3552"/>
                  </a:lnTo>
                  <a:lnTo>
                    <a:pt x="0" y="0"/>
                  </a:lnTo>
                  <a:close/>
                </a:path>
              </a:pathLst>
            </a:custGeom>
            <a:solidFill>
              <a:srgbClr val="72BF44"/>
            </a:solidFill>
          </p:spPr>
          <p:txBody>
            <a:bodyPr wrap="square" lIns="0" tIns="0" rIns="0" bIns="0" rtlCol="0"/>
            <a:lstStyle/>
            <a:p>
              <a:endParaRPr/>
            </a:p>
          </p:txBody>
        </p:sp>
        <p:sp>
          <p:nvSpPr>
            <p:cNvPr id="71" name="object 71"/>
            <p:cNvSpPr/>
            <p:nvPr/>
          </p:nvSpPr>
          <p:spPr>
            <a:xfrm>
              <a:off x="7452463" y="0"/>
              <a:ext cx="320040" cy="805180"/>
            </a:xfrm>
            <a:custGeom>
              <a:avLst/>
              <a:gdLst/>
              <a:ahLst/>
              <a:cxnLst/>
              <a:rect l="l" t="t" r="r" b="b"/>
              <a:pathLst>
                <a:path w="320040" h="805180">
                  <a:moveTo>
                    <a:pt x="0" y="0"/>
                  </a:moveTo>
                  <a:lnTo>
                    <a:pt x="22682" y="801186"/>
                  </a:lnTo>
                  <a:lnTo>
                    <a:pt x="319936" y="804739"/>
                  </a:lnTo>
                  <a:lnTo>
                    <a:pt x="0" y="0"/>
                  </a:lnTo>
                  <a:close/>
                </a:path>
              </a:pathLst>
            </a:custGeom>
            <a:solidFill>
              <a:srgbClr val="284A5F"/>
            </a:solidFill>
          </p:spPr>
          <p:txBody>
            <a:bodyPr wrap="square" lIns="0" tIns="0" rIns="0" bIns="0" rtlCol="0"/>
            <a:lstStyle/>
            <a:p>
              <a:endParaRPr/>
            </a:p>
          </p:txBody>
        </p:sp>
        <p:sp>
          <p:nvSpPr>
            <p:cNvPr id="72" name="object 72"/>
            <p:cNvSpPr/>
            <p:nvPr/>
          </p:nvSpPr>
          <p:spPr>
            <a:xfrm>
              <a:off x="5757443" y="754018"/>
              <a:ext cx="396875" cy="1202055"/>
            </a:xfrm>
            <a:custGeom>
              <a:avLst/>
              <a:gdLst/>
              <a:ahLst/>
              <a:cxnLst/>
              <a:rect l="l" t="t" r="r" b="b"/>
              <a:pathLst>
                <a:path w="396875" h="1202055">
                  <a:moveTo>
                    <a:pt x="376948" y="0"/>
                  </a:moveTo>
                  <a:lnTo>
                    <a:pt x="0" y="10668"/>
                  </a:lnTo>
                  <a:lnTo>
                    <a:pt x="33705" y="1201458"/>
                  </a:lnTo>
                  <a:lnTo>
                    <a:pt x="396481" y="690372"/>
                  </a:lnTo>
                  <a:lnTo>
                    <a:pt x="376948" y="0"/>
                  </a:lnTo>
                  <a:close/>
                </a:path>
              </a:pathLst>
            </a:custGeom>
            <a:solidFill>
              <a:srgbClr val="632410"/>
            </a:solidFill>
          </p:spPr>
          <p:txBody>
            <a:bodyPr wrap="square" lIns="0" tIns="0" rIns="0" bIns="0" rtlCol="0"/>
            <a:lstStyle/>
            <a:p>
              <a:endParaRPr/>
            </a:p>
          </p:txBody>
        </p:sp>
      </p:grpSp>
      <p:grpSp>
        <p:nvGrpSpPr>
          <p:cNvPr id="73" name="object 73"/>
          <p:cNvGrpSpPr/>
          <p:nvPr/>
        </p:nvGrpSpPr>
        <p:grpSpPr>
          <a:xfrm>
            <a:off x="3506388" y="-8508"/>
            <a:ext cx="2149475" cy="979805"/>
            <a:chOff x="3506388" y="-8508"/>
            <a:chExt cx="2149475" cy="979805"/>
          </a:xfrm>
        </p:grpSpPr>
        <p:sp>
          <p:nvSpPr>
            <p:cNvPr id="74" name="object 74"/>
            <p:cNvSpPr/>
            <p:nvPr/>
          </p:nvSpPr>
          <p:spPr>
            <a:xfrm>
              <a:off x="3514897" y="0"/>
              <a:ext cx="2132330" cy="962660"/>
            </a:xfrm>
            <a:custGeom>
              <a:avLst/>
              <a:gdLst/>
              <a:ahLst/>
              <a:cxnLst/>
              <a:rect l="l" t="t" r="r" b="b"/>
              <a:pathLst>
                <a:path w="2132329" h="962660">
                  <a:moveTo>
                    <a:pt x="2131910" y="0"/>
                  </a:moveTo>
                  <a:lnTo>
                    <a:pt x="0" y="0"/>
                  </a:lnTo>
                  <a:lnTo>
                    <a:pt x="3922" y="40230"/>
                  </a:lnTo>
                  <a:lnTo>
                    <a:pt x="10637" y="86860"/>
                  </a:lnTo>
                  <a:lnTo>
                    <a:pt x="19409" y="132786"/>
                  </a:lnTo>
                  <a:lnTo>
                    <a:pt x="30188" y="177962"/>
                  </a:lnTo>
                  <a:lnTo>
                    <a:pt x="42927" y="222344"/>
                  </a:lnTo>
                  <a:lnTo>
                    <a:pt x="57577" y="265888"/>
                  </a:lnTo>
                  <a:lnTo>
                    <a:pt x="74090" y="308547"/>
                  </a:lnTo>
                  <a:lnTo>
                    <a:pt x="92416" y="350278"/>
                  </a:lnTo>
                  <a:lnTo>
                    <a:pt x="112508" y="391035"/>
                  </a:lnTo>
                  <a:lnTo>
                    <a:pt x="134317" y="430774"/>
                  </a:lnTo>
                  <a:lnTo>
                    <a:pt x="157794" y="469449"/>
                  </a:lnTo>
                  <a:lnTo>
                    <a:pt x="182892" y="507016"/>
                  </a:lnTo>
                  <a:lnTo>
                    <a:pt x="209561" y="543430"/>
                  </a:lnTo>
                  <a:lnTo>
                    <a:pt x="237753" y="578645"/>
                  </a:lnTo>
                  <a:lnTo>
                    <a:pt x="267419" y="612618"/>
                  </a:lnTo>
                  <a:lnTo>
                    <a:pt x="298512" y="645304"/>
                  </a:lnTo>
                  <a:lnTo>
                    <a:pt x="330982" y="676656"/>
                  </a:lnTo>
                  <a:lnTo>
                    <a:pt x="364781" y="706631"/>
                  </a:lnTo>
                  <a:lnTo>
                    <a:pt x="399861" y="735184"/>
                  </a:lnTo>
                  <a:lnTo>
                    <a:pt x="436173" y="762269"/>
                  </a:lnTo>
                  <a:lnTo>
                    <a:pt x="473668" y="787843"/>
                  </a:lnTo>
                  <a:lnTo>
                    <a:pt x="512299" y="811859"/>
                  </a:lnTo>
                  <a:lnTo>
                    <a:pt x="552016" y="834273"/>
                  </a:lnTo>
                  <a:lnTo>
                    <a:pt x="592772" y="855041"/>
                  </a:lnTo>
                  <a:lnTo>
                    <a:pt x="634517" y="874117"/>
                  </a:lnTo>
                  <a:lnTo>
                    <a:pt x="677204" y="891456"/>
                  </a:lnTo>
                  <a:lnTo>
                    <a:pt x="720783" y="907014"/>
                  </a:lnTo>
                  <a:lnTo>
                    <a:pt x="765206" y="920746"/>
                  </a:lnTo>
                  <a:lnTo>
                    <a:pt x="810425" y="932607"/>
                  </a:lnTo>
                  <a:lnTo>
                    <a:pt x="856391" y="942551"/>
                  </a:lnTo>
                  <a:lnTo>
                    <a:pt x="903056" y="950535"/>
                  </a:lnTo>
                  <a:lnTo>
                    <a:pt x="950372" y="956513"/>
                  </a:lnTo>
                  <a:lnTo>
                    <a:pt x="998289" y="960440"/>
                  </a:lnTo>
                  <a:lnTo>
                    <a:pt x="1046759" y="962272"/>
                  </a:lnTo>
                  <a:lnTo>
                    <a:pt x="1095734" y="961963"/>
                  </a:lnTo>
                  <a:lnTo>
                    <a:pt x="1144650" y="959500"/>
                  </a:lnTo>
                  <a:lnTo>
                    <a:pt x="1192940" y="954929"/>
                  </a:lnTo>
                  <a:lnTo>
                    <a:pt x="1240559" y="948297"/>
                  </a:lnTo>
                  <a:lnTo>
                    <a:pt x="1287461" y="939651"/>
                  </a:lnTo>
                  <a:lnTo>
                    <a:pt x="1333600" y="929040"/>
                  </a:lnTo>
                  <a:lnTo>
                    <a:pt x="1378930" y="916510"/>
                  </a:lnTo>
                  <a:lnTo>
                    <a:pt x="1423406" y="902110"/>
                  </a:lnTo>
                  <a:lnTo>
                    <a:pt x="1466982" y="885887"/>
                  </a:lnTo>
                  <a:lnTo>
                    <a:pt x="1509612" y="867888"/>
                  </a:lnTo>
                  <a:lnTo>
                    <a:pt x="1551249" y="848160"/>
                  </a:lnTo>
                  <a:lnTo>
                    <a:pt x="1591848" y="826753"/>
                  </a:lnTo>
                  <a:lnTo>
                    <a:pt x="1631364" y="803712"/>
                  </a:lnTo>
                  <a:lnTo>
                    <a:pt x="1669749" y="779086"/>
                  </a:lnTo>
                  <a:lnTo>
                    <a:pt x="1706959" y="752922"/>
                  </a:lnTo>
                  <a:lnTo>
                    <a:pt x="1742948" y="725268"/>
                  </a:lnTo>
                  <a:lnTo>
                    <a:pt x="1777669" y="696171"/>
                  </a:lnTo>
                  <a:lnTo>
                    <a:pt x="1811077" y="665679"/>
                  </a:lnTo>
                  <a:lnTo>
                    <a:pt x="1843126" y="633840"/>
                  </a:lnTo>
                  <a:lnTo>
                    <a:pt x="1873770" y="600700"/>
                  </a:lnTo>
                  <a:lnTo>
                    <a:pt x="1902964" y="566307"/>
                  </a:lnTo>
                  <a:lnTo>
                    <a:pt x="1930660" y="530710"/>
                  </a:lnTo>
                  <a:lnTo>
                    <a:pt x="1956814" y="493955"/>
                  </a:lnTo>
                  <a:lnTo>
                    <a:pt x="1981380" y="456090"/>
                  </a:lnTo>
                  <a:lnTo>
                    <a:pt x="2004311" y="417163"/>
                  </a:lnTo>
                  <a:lnTo>
                    <a:pt x="2025562" y="377221"/>
                  </a:lnTo>
                  <a:lnTo>
                    <a:pt x="2045088" y="336312"/>
                  </a:lnTo>
                  <a:lnTo>
                    <a:pt x="2062841" y="294483"/>
                  </a:lnTo>
                  <a:lnTo>
                    <a:pt x="2078777" y="251782"/>
                  </a:lnTo>
                  <a:lnTo>
                    <a:pt x="2092849" y="208257"/>
                  </a:lnTo>
                  <a:lnTo>
                    <a:pt x="2105011" y="163954"/>
                  </a:lnTo>
                  <a:lnTo>
                    <a:pt x="2115218" y="118922"/>
                  </a:lnTo>
                  <a:lnTo>
                    <a:pt x="2123424" y="73208"/>
                  </a:lnTo>
                  <a:lnTo>
                    <a:pt x="2129583" y="26859"/>
                  </a:lnTo>
                  <a:lnTo>
                    <a:pt x="2131910" y="0"/>
                  </a:lnTo>
                  <a:close/>
                </a:path>
              </a:pathLst>
            </a:custGeom>
            <a:solidFill>
              <a:srgbClr val="EFC91B"/>
            </a:solidFill>
          </p:spPr>
          <p:txBody>
            <a:bodyPr wrap="square" lIns="0" tIns="0" rIns="0" bIns="0" rtlCol="0"/>
            <a:lstStyle/>
            <a:p>
              <a:endParaRPr/>
            </a:p>
          </p:txBody>
        </p:sp>
        <p:sp>
          <p:nvSpPr>
            <p:cNvPr id="75" name="object 75"/>
            <p:cNvSpPr/>
            <p:nvPr/>
          </p:nvSpPr>
          <p:spPr>
            <a:xfrm>
              <a:off x="3514897" y="0"/>
              <a:ext cx="2132330" cy="962660"/>
            </a:xfrm>
            <a:custGeom>
              <a:avLst/>
              <a:gdLst/>
              <a:ahLst/>
              <a:cxnLst/>
              <a:rect l="l" t="t" r="r" b="b"/>
              <a:pathLst>
                <a:path w="2132329" h="962660">
                  <a:moveTo>
                    <a:pt x="2131910" y="0"/>
                  </a:moveTo>
                  <a:lnTo>
                    <a:pt x="2123424" y="73208"/>
                  </a:lnTo>
                  <a:lnTo>
                    <a:pt x="2115218" y="118922"/>
                  </a:lnTo>
                  <a:lnTo>
                    <a:pt x="2105011" y="163954"/>
                  </a:lnTo>
                  <a:lnTo>
                    <a:pt x="2092849" y="208257"/>
                  </a:lnTo>
                  <a:lnTo>
                    <a:pt x="2078777" y="251782"/>
                  </a:lnTo>
                  <a:lnTo>
                    <a:pt x="2062841" y="294483"/>
                  </a:lnTo>
                  <a:lnTo>
                    <a:pt x="2045088" y="336312"/>
                  </a:lnTo>
                  <a:lnTo>
                    <a:pt x="2025562" y="377221"/>
                  </a:lnTo>
                  <a:lnTo>
                    <a:pt x="2004311" y="417163"/>
                  </a:lnTo>
                  <a:lnTo>
                    <a:pt x="1981380" y="456090"/>
                  </a:lnTo>
                  <a:lnTo>
                    <a:pt x="1956814" y="493955"/>
                  </a:lnTo>
                  <a:lnTo>
                    <a:pt x="1930660" y="530710"/>
                  </a:lnTo>
                  <a:lnTo>
                    <a:pt x="1902964" y="566307"/>
                  </a:lnTo>
                  <a:lnTo>
                    <a:pt x="1873770" y="600700"/>
                  </a:lnTo>
                  <a:lnTo>
                    <a:pt x="1843126" y="633840"/>
                  </a:lnTo>
                  <a:lnTo>
                    <a:pt x="1811077" y="665679"/>
                  </a:lnTo>
                  <a:lnTo>
                    <a:pt x="1777669" y="696171"/>
                  </a:lnTo>
                  <a:lnTo>
                    <a:pt x="1742948" y="725268"/>
                  </a:lnTo>
                  <a:lnTo>
                    <a:pt x="1706959" y="752922"/>
                  </a:lnTo>
                  <a:lnTo>
                    <a:pt x="1669749" y="779086"/>
                  </a:lnTo>
                  <a:lnTo>
                    <a:pt x="1631364" y="803712"/>
                  </a:lnTo>
                  <a:lnTo>
                    <a:pt x="1591848" y="826753"/>
                  </a:lnTo>
                  <a:lnTo>
                    <a:pt x="1551249" y="848160"/>
                  </a:lnTo>
                  <a:lnTo>
                    <a:pt x="1509612" y="867888"/>
                  </a:lnTo>
                  <a:lnTo>
                    <a:pt x="1466982" y="885887"/>
                  </a:lnTo>
                  <a:lnTo>
                    <a:pt x="1423406" y="902110"/>
                  </a:lnTo>
                  <a:lnTo>
                    <a:pt x="1378930" y="916510"/>
                  </a:lnTo>
                  <a:lnTo>
                    <a:pt x="1333600" y="929040"/>
                  </a:lnTo>
                  <a:lnTo>
                    <a:pt x="1287461" y="939651"/>
                  </a:lnTo>
                  <a:lnTo>
                    <a:pt x="1240559" y="948297"/>
                  </a:lnTo>
                  <a:lnTo>
                    <a:pt x="1192940" y="954929"/>
                  </a:lnTo>
                  <a:lnTo>
                    <a:pt x="1144650" y="959500"/>
                  </a:lnTo>
                  <a:lnTo>
                    <a:pt x="1095734" y="961963"/>
                  </a:lnTo>
                  <a:lnTo>
                    <a:pt x="1046759" y="962272"/>
                  </a:lnTo>
                  <a:lnTo>
                    <a:pt x="998289" y="960440"/>
                  </a:lnTo>
                  <a:lnTo>
                    <a:pt x="950372" y="956513"/>
                  </a:lnTo>
                  <a:lnTo>
                    <a:pt x="903056" y="950535"/>
                  </a:lnTo>
                  <a:lnTo>
                    <a:pt x="856391" y="942551"/>
                  </a:lnTo>
                  <a:lnTo>
                    <a:pt x="810425" y="932607"/>
                  </a:lnTo>
                  <a:lnTo>
                    <a:pt x="765206" y="920746"/>
                  </a:lnTo>
                  <a:lnTo>
                    <a:pt x="720783" y="907014"/>
                  </a:lnTo>
                  <a:lnTo>
                    <a:pt x="677204" y="891456"/>
                  </a:lnTo>
                  <a:lnTo>
                    <a:pt x="634517" y="874117"/>
                  </a:lnTo>
                  <a:lnTo>
                    <a:pt x="592772" y="855041"/>
                  </a:lnTo>
                  <a:lnTo>
                    <a:pt x="552016" y="834273"/>
                  </a:lnTo>
                  <a:lnTo>
                    <a:pt x="512299" y="811859"/>
                  </a:lnTo>
                  <a:lnTo>
                    <a:pt x="473668" y="787843"/>
                  </a:lnTo>
                  <a:lnTo>
                    <a:pt x="436173" y="762269"/>
                  </a:lnTo>
                  <a:lnTo>
                    <a:pt x="399861" y="735184"/>
                  </a:lnTo>
                  <a:lnTo>
                    <a:pt x="364781" y="706631"/>
                  </a:lnTo>
                  <a:lnTo>
                    <a:pt x="330982" y="676656"/>
                  </a:lnTo>
                  <a:lnTo>
                    <a:pt x="298512" y="645304"/>
                  </a:lnTo>
                  <a:lnTo>
                    <a:pt x="267419" y="612618"/>
                  </a:lnTo>
                  <a:lnTo>
                    <a:pt x="237753" y="578645"/>
                  </a:lnTo>
                  <a:lnTo>
                    <a:pt x="209561" y="543430"/>
                  </a:lnTo>
                  <a:lnTo>
                    <a:pt x="182892" y="507016"/>
                  </a:lnTo>
                  <a:lnTo>
                    <a:pt x="157794" y="469449"/>
                  </a:lnTo>
                  <a:lnTo>
                    <a:pt x="134317" y="430774"/>
                  </a:lnTo>
                  <a:lnTo>
                    <a:pt x="112508" y="391035"/>
                  </a:lnTo>
                  <a:lnTo>
                    <a:pt x="92416" y="350278"/>
                  </a:lnTo>
                  <a:lnTo>
                    <a:pt x="74090" y="308547"/>
                  </a:lnTo>
                  <a:lnTo>
                    <a:pt x="57577" y="265888"/>
                  </a:lnTo>
                  <a:lnTo>
                    <a:pt x="42927" y="222344"/>
                  </a:lnTo>
                  <a:lnTo>
                    <a:pt x="30188" y="177962"/>
                  </a:lnTo>
                  <a:lnTo>
                    <a:pt x="19409" y="132786"/>
                  </a:lnTo>
                  <a:lnTo>
                    <a:pt x="10637" y="86860"/>
                  </a:lnTo>
                  <a:lnTo>
                    <a:pt x="3922" y="40230"/>
                  </a:lnTo>
                  <a:lnTo>
                    <a:pt x="0" y="0"/>
                  </a:lnTo>
                </a:path>
              </a:pathLst>
            </a:custGeom>
            <a:ln w="17018">
              <a:solidFill>
                <a:srgbClr val="EFC91B"/>
              </a:solidFill>
            </a:ln>
          </p:spPr>
          <p:txBody>
            <a:bodyPr wrap="square" lIns="0" tIns="0" rIns="0" bIns="0" rtlCol="0"/>
            <a:lstStyle/>
            <a:p>
              <a:endParaRPr/>
            </a:p>
          </p:txBody>
        </p:sp>
      </p:grpSp>
      <p:grpSp>
        <p:nvGrpSpPr>
          <p:cNvPr id="76" name="object 76"/>
          <p:cNvGrpSpPr/>
          <p:nvPr/>
        </p:nvGrpSpPr>
        <p:grpSpPr>
          <a:xfrm>
            <a:off x="-8616" y="-8617"/>
            <a:ext cx="720090" cy="564515"/>
            <a:chOff x="-8616" y="-8617"/>
            <a:chExt cx="720090" cy="564515"/>
          </a:xfrm>
        </p:grpSpPr>
        <p:sp>
          <p:nvSpPr>
            <p:cNvPr id="77" name="object 77"/>
            <p:cNvSpPr/>
            <p:nvPr/>
          </p:nvSpPr>
          <p:spPr>
            <a:xfrm>
              <a:off x="0" y="0"/>
              <a:ext cx="299085" cy="547370"/>
            </a:xfrm>
            <a:custGeom>
              <a:avLst/>
              <a:gdLst/>
              <a:ahLst/>
              <a:cxnLst/>
              <a:rect l="l" t="t" r="r" b="b"/>
              <a:pathLst>
                <a:path w="299085" h="547370">
                  <a:moveTo>
                    <a:pt x="283592" y="0"/>
                  </a:moveTo>
                  <a:lnTo>
                    <a:pt x="0" y="0"/>
                  </a:lnTo>
                  <a:lnTo>
                    <a:pt x="0" y="546920"/>
                  </a:lnTo>
                  <a:lnTo>
                    <a:pt x="298836" y="538454"/>
                  </a:lnTo>
                  <a:lnTo>
                    <a:pt x="283592" y="0"/>
                  </a:lnTo>
                  <a:close/>
                </a:path>
              </a:pathLst>
            </a:custGeom>
            <a:solidFill>
              <a:srgbClr val="FAAC6D"/>
            </a:solidFill>
          </p:spPr>
          <p:txBody>
            <a:bodyPr wrap="square" lIns="0" tIns="0" rIns="0" bIns="0" rtlCol="0"/>
            <a:lstStyle/>
            <a:p>
              <a:endParaRPr/>
            </a:p>
          </p:txBody>
        </p:sp>
        <p:sp>
          <p:nvSpPr>
            <p:cNvPr id="78" name="object 78"/>
            <p:cNvSpPr/>
            <p:nvPr/>
          </p:nvSpPr>
          <p:spPr>
            <a:xfrm>
              <a:off x="0" y="0"/>
              <a:ext cx="299085" cy="547370"/>
            </a:xfrm>
            <a:custGeom>
              <a:avLst/>
              <a:gdLst/>
              <a:ahLst/>
              <a:cxnLst/>
              <a:rect l="l" t="t" r="r" b="b"/>
              <a:pathLst>
                <a:path w="299085" h="547370">
                  <a:moveTo>
                    <a:pt x="298836" y="538454"/>
                  </a:moveTo>
                  <a:lnTo>
                    <a:pt x="0" y="546920"/>
                  </a:lnTo>
                </a:path>
                <a:path w="299085" h="547370">
                  <a:moveTo>
                    <a:pt x="283592" y="0"/>
                  </a:moveTo>
                  <a:lnTo>
                    <a:pt x="298836" y="538454"/>
                  </a:lnTo>
                </a:path>
              </a:pathLst>
            </a:custGeom>
            <a:ln w="17233">
              <a:solidFill>
                <a:srgbClr val="FAAC6D"/>
              </a:solidFill>
            </a:ln>
          </p:spPr>
          <p:txBody>
            <a:bodyPr wrap="square" lIns="0" tIns="0" rIns="0" bIns="0" rtlCol="0"/>
            <a:lstStyle/>
            <a:p>
              <a:endParaRPr/>
            </a:p>
          </p:txBody>
        </p:sp>
        <p:sp>
          <p:nvSpPr>
            <p:cNvPr id="79" name="object 79"/>
            <p:cNvSpPr/>
            <p:nvPr/>
          </p:nvSpPr>
          <p:spPr>
            <a:xfrm>
              <a:off x="321898" y="0"/>
              <a:ext cx="389890" cy="537845"/>
            </a:xfrm>
            <a:custGeom>
              <a:avLst/>
              <a:gdLst/>
              <a:ahLst/>
              <a:cxnLst/>
              <a:rect l="l" t="t" r="r" b="b"/>
              <a:pathLst>
                <a:path w="389890" h="537845">
                  <a:moveTo>
                    <a:pt x="374543" y="0"/>
                  </a:moveTo>
                  <a:lnTo>
                    <a:pt x="0" y="0"/>
                  </a:lnTo>
                  <a:lnTo>
                    <a:pt x="15213" y="537382"/>
                  </a:lnTo>
                  <a:lnTo>
                    <a:pt x="389457" y="526777"/>
                  </a:lnTo>
                  <a:lnTo>
                    <a:pt x="374543" y="0"/>
                  </a:lnTo>
                  <a:close/>
                </a:path>
              </a:pathLst>
            </a:custGeom>
            <a:solidFill>
              <a:srgbClr val="3C77BC"/>
            </a:solidFill>
          </p:spPr>
          <p:txBody>
            <a:bodyPr wrap="square" lIns="0" tIns="0" rIns="0" bIns="0" rtlCol="0"/>
            <a:lstStyle/>
            <a:p>
              <a:endParaRPr/>
            </a:p>
          </p:txBody>
        </p:sp>
      </p:grpSp>
      <p:grpSp>
        <p:nvGrpSpPr>
          <p:cNvPr id="80" name="object 80"/>
          <p:cNvGrpSpPr/>
          <p:nvPr/>
        </p:nvGrpSpPr>
        <p:grpSpPr>
          <a:xfrm>
            <a:off x="718268" y="0"/>
            <a:ext cx="2646680" cy="2004060"/>
            <a:chOff x="718268" y="0"/>
            <a:chExt cx="2646680" cy="2004060"/>
          </a:xfrm>
        </p:grpSpPr>
        <p:sp>
          <p:nvSpPr>
            <p:cNvPr id="81" name="object 81"/>
            <p:cNvSpPr/>
            <p:nvPr/>
          </p:nvSpPr>
          <p:spPr>
            <a:xfrm>
              <a:off x="1190155" y="0"/>
              <a:ext cx="999490" cy="757555"/>
            </a:xfrm>
            <a:custGeom>
              <a:avLst/>
              <a:gdLst/>
              <a:ahLst/>
              <a:cxnLst/>
              <a:rect l="l" t="t" r="r" b="b"/>
              <a:pathLst>
                <a:path w="999489" h="757555">
                  <a:moveTo>
                    <a:pt x="514756" y="743229"/>
                  </a:moveTo>
                  <a:lnTo>
                    <a:pt x="493712" y="0"/>
                  </a:lnTo>
                  <a:lnTo>
                    <a:pt x="0" y="0"/>
                  </a:lnTo>
                  <a:lnTo>
                    <a:pt x="21437" y="757186"/>
                  </a:lnTo>
                  <a:lnTo>
                    <a:pt x="514756" y="743229"/>
                  </a:lnTo>
                  <a:close/>
                </a:path>
                <a:path w="999489" h="757555">
                  <a:moveTo>
                    <a:pt x="998867" y="703986"/>
                  </a:moveTo>
                  <a:lnTo>
                    <a:pt x="978928" y="0"/>
                  </a:lnTo>
                  <a:lnTo>
                    <a:pt x="493725" y="0"/>
                  </a:lnTo>
                  <a:lnTo>
                    <a:pt x="514045" y="717715"/>
                  </a:lnTo>
                  <a:lnTo>
                    <a:pt x="998867" y="703986"/>
                  </a:lnTo>
                  <a:close/>
                </a:path>
              </a:pathLst>
            </a:custGeom>
            <a:solidFill>
              <a:srgbClr val="DB6726"/>
            </a:solidFill>
          </p:spPr>
          <p:txBody>
            <a:bodyPr wrap="square" lIns="0" tIns="0" rIns="0" bIns="0" rtlCol="0"/>
            <a:lstStyle/>
            <a:p>
              <a:endParaRPr/>
            </a:p>
          </p:txBody>
        </p:sp>
        <p:sp>
          <p:nvSpPr>
            <p:cNvPr id="82" name="object 82"/>
            <p:cNvSpPr/>
            <p:nvPr/>
          </p:nvSpPr>
          <p:spPr>
            <a:xfrm>
              <a:off x="2189024" y="687118"/>
              <a:ext cx="629285" cy="1207770"/>
            </a:xfrm>
            <a:custGeom>
              <a:avLst/>
              <a:gdLst/>
              <a:ahLst/>
              <a:cxnLst/>
              <a:rect l="l" t="t" r="r" b="b"/>
              <a:pathLst>
                <a:path w="629285" h="1207770">
                  <a:moveTo>
                    <a:pt x="595388" y="0"/>
                  </a:moveTo>
                  <a:lnTo>
                    <a:pt x="0" y="16865"/>
                  </a:lnTo>
                  <a:lnTo>
                    <a:pt x="33718" y="1207655"/>
                  </a:lnTo>
                  <a:lnTo>
                    <a:pt x="629107" y="1190790"/>
                  </a:lnTo>
                  <a:lnTo>
                    <a:pt x="595388" y="0"/>
                  </a:lnTo>
                  <a:close/>
                </a:path>
              </a:pathLst>
            </a:custGeom>
            <a:solidFill>
              <a:srgbClr val="C51E20"/>
            </a:solidFill>
          </p:spPr>
          <p:txBody>
            <a:bodyPr wrap="square" lIns="0" tIns="0" rIns="0" bIns="0" rtlCol="0"/>
            <a:lstStyle/>
            <a:p>
              <a:endParaRPr/>
            </a:p>
          </p:txBody>
        </p:sp>
        <p:sp>
          <p:nvSpPr>
            <p:cNvPr id="83" name="object 83"/>
            <p:cNvSpPr/>
            <p:nvPr/>
          </p:nvSpPr>
          <p:spPr>
            <a:xfrm>
              <a:off x="2189024" y="687118"/>
              <a:ext cx="629285" cy="1207770"/>
            </a:xfrm>
            <a:custGeom>
              <a:avLst/>
              <a:gdLst/>
              <a:ahLst/>
              <a:cxnLst/>
              <a:rect l="l" t="t" r="r" b="b"/>
              <a:pathLst>
                <a:path w="629285" h="1207770">
                  <a:moveTo>
                    <a:pt x="629107" y="1190790"/>
                  </a:moveTo>
                  <a:lnTo>
                    <a:pt x="33718" y="1207655"/>
                  </a:lnTo>
                  <a:lnTo>
                    <a:pt x="0" y="16865"/>
                  </a:lnTo>
                  <a:lnTo>
                    <a:pt x="595388" y="0"/>
                  </a:lnTo>
                  <a:lnTo>
                    <a:pt x="629107" y="1190790"/>
                  </a:lnTo>
                  <a:close/>
                </a:path>
              </a:pathLst>
            </a:custGeom>
            <a:ln w="17018">
              <a:solidFill>
                <a:srgbClr val="C51E20"/>
              </a:solidFill>
            </a:ln>
          </p:spPr>
          <p:txBody>
            <a:bodyPr wrap="square" lIns="0" tIns="0" rIns="0" bIns="0" rtlCol="0"/>
            <a:lstStyle/>
            <a:p>
              <a:endParaRPr/>
            </a:p>
          </p:txBody>
        </p:sp>
        <p:sp>
          <p:nvSpPr>
            <p:cNvPr id="84" name="object 84"/>
            <p:cNvSpPr/>
            <p:nvPr/>
          </p:nvSpPr>
          <p:spPr>
            <a:xfrm>
              <a:off x="2792830" y="978076"/>
              <a:ext cx="267335" cy="1017269"/>
            </a:xfrm>
            <a:custGeom>
              <a:avLst/>
              <a:gdLst/>
              <a:ahLst/>
              <a:cxnLst/>
              <a:rect l="l" t="t" r="r" b="b"/>
              <a:pathLst>
                <a:path w="267335" h="1017269">
                  <a:moveTo>
                    <a:pt x="238150" y="0"/>
                  </a:moveTo>
                  <a:lnTo>
                    <a:pt x="0" y="6743"/>
                  </a:lnTo>
                  <a:lnTo>
                    <a:pt x="28613" y="1017015"/>
                  </a:lnTo>
                  <a:lnTo>
                    <a:pt x="266776" y="1010272"/>
                  </a:lnTo>
                  <a:lnTo>
                    <a:pt x="238150" y="0"/>
                  </a:lnTo>
                  <a:close/>
                </a:path>
              </a:pathLst>
            </a:custGeom>
            <a:solidFill>
              <a:srgbClr val="C51E20"/>
            </a:solidFill>
          </p:spPr>
          <p:txBody>
            <a:bodyPr wrap="square" lIns="0" tIns="0" rIns="0" bIns="0" rtlCol="0"/>
            <a:lstStyle/>
            <a:p>
              <a:endParaRPr/>
            </a:p>
          </p:txBody>
        </p:sp>
        <p:sp>
          <p:nvSpPr>
            <p:cNvPr id="85" name="object 85"/>
            <p:cNvSpPr/>
            <p:nvPr/>
          </p:nvSpPr>
          <p:spPr>
            <a:xfrm>
              <a:off x="2792830" y="978076"/>
              <a:ext cx="267335" cy="1017269"/>
            </a:xfrm>
            <a:custGeom>
              <a:avLst/>
              <a:gdLst/>
              <a:ahLst/>
              <a:cxnLst/>
              <a:rect l="l" t="t" r="r" b="b"/>
              <a:pathLst>
                <a:path w="267335" h="1017269">
                  <a:moveTo>
                    <a:pt x="266776" y="1010272"/>
                  </a:moveTo>
                  <a:lnTo>
                    <a:pt x="28613" y="1017015"/>
                  </a:lnTo>
                  <a:lnTo>
                    <a:pt x="0" y="6743"/>
                  </a:lnTo>
                  <a:lnTo>
                    <a:pt x="238150" y="0"/>
                  </a:lnTo>
                  <a:lnTo>
                    <a:pt x="266776" y="1010272"/>
                  </a:lnTo>
                  <a:close/>
                </a:path>
              </a:pathLst>
            </a:custGeom>
            <a:ln w="17018">
              <a:solidFill>
                <a:srgbClr val="C51E20"/>
              </a:solidFill>
            </a:ln>
          </p:spPr>
          <p:txBody>
            <a:bodyPr wrap="square" lIns="0" tIns="0" rIns="0" bIns="0" rtlCol="0"/>
            <a:lstStyle/>
            <a:p>
              <a:endParaRPr/>
            </a:p>
          </p:txBody>
        </p:sp>
        <p:sp>
          <p:nvSpPr>
            <p:cNvPr id="86" name="object 86"/>
            <p:cNvSpPr/>
            <p:nvPr/>
          </p:nvSpPr>
          <p:spPr>
            <a:xfrm>
              <a:off x="718261" y="757186"/>
              <a:ext cx="2646680" cy="1217295"/>
            </a:xfrm>
            <a:custGeom>
              <a:avLst/>
              <a:gdLst/>
              <a:ahLst/>
              <a:cxnLst/>
              <a:rect l="l" t="t" r="r" b="b"/>
              <a:pathLst>
                <a:path w="2646679" h="1217295">
                  <a:moveTo>
                    <a:pt x="527392" y="1203172"/>
                  </a:moveTo>
                  <a:lnTo>
                    <a:pt x="493344" y="0"/>
                  </a:lnTo>
                  <a:lnTo>
                    <a:pt x="0" y="13970"/>
                  </a:lnTo>
                  <a:lnTo>
                    <a:pt x="34074" y="1217142"/>
                  </a:lnTo>
                  <a:lnTo>
                    <a:pt x="527392" y="1203172"/>
                  </a:lnTo>
                  <a:close/>
                </a:path>
                <a:path w="2646679" h="1217295">
                  <a:moveTo>
                    <a:pt x="2646388" y="1181874"/>
                  </a:moveTo>
                  <a:lnTo>
                    <a:pt x="2618943" y="212242"/>
                  </a:lnTo>
                  <a:lnTo>
                    <a:pt x="2312733" y="220903"/>
                  </a:lnTo>
                  <a:lnTo>
                    <a:pt x="2340178" y="1190536"/>
                  </a:lnTo>
                  <a:lnTo>
                    <a:pt x="2646388" y="1181874"/>
                  </a:lnTo>
                  <a:close/>
                </a:path>
              </a:pathLst>
            </a:custGeom>
            <a:solidFill>
              <a:srgbClr val="4D2314"/>
            </a:solidFill>
          </p:spPr>
          <p:txBody>
            <a:bodyPr wrap="square" lIns="0" tIns="0" rIns="0" bIns="0" rtlCol="0"/>
            <a:lstStyle/>
            <a:p>
              <a:endParaRPr/>
            </a:p>
          </p:txBody>
        </p:sp>
        <p:sp>
          <p:nvSpPr>
            <p:cNvPr id="87" name="object 87"/>
            <p:cNvSpPr/>
            <p:nvPr/>
          </p:nvSpPr>
          <p:spPr>
            <a:xfrm>
              <a:off x="1321136" y="696864"/>
              <a:ext cx="868044" cy="1261745"/>
            </a:xfrm>
            <a:custGeom>
              <a:avLst/>
              <a:gdLst/>
              <a:ahLst/>
              <a:cxnLst/>
              <a:rect l="l" t="t" r="r" b="b"/>
              <a:pathLst>
                <a:path w="868044" h="1261745">
                  <a:moveTo>
                    <a:pt x="367584" y="0"/>
                  </a:moveTo>
                  <a:lnTo>
                    <a:pt x="207908" y="307774"/>
                  </a:lnTo>
                  <a:lnTo>
                    <a:pt x="0" y="1223422"/>
                  </a:lnTo>
                  <a:lnTo>
                    <a:pt x="1066" y="1261344"/>
                  </a:lnTo>
                  <a:lnTo>
                    <a:pt x="867575" y="1198860"/>
                  </a:lnTo>
                  <a:lnTo>
                    <a:pt x="560361" y="297796"/>
                  </a:lnTo>
                  <a:lnTo>
                    <a:pt x="367584" y="0"/>
                  </a:lnTo>
                  <a:close/>
                </a:path>
              </a:pathLst>
            </a:custGeom>
            <a:solidFill>
              <a:srgbClr val="C2962D"/>
            </a:solidFill>
          </p:spPr>
          <p:txBody>
            <a:bodyPr wrap="square" lIns="0" tIns="0" rIns="0" bIns="0" rtlCol="0"/>
            <a:lstStyle/>
            <a:p>
              <a:endParaRPr/>
            </a:p>
          </p:txBody>
        </p:sp>
      </p:grpSp>
      <p:grpSp>
        <p:nvGrpSpPr>
          <p:cNvPr id="88" name="object 88"/>
          <p:cNvGrpSpPr/>
          <p:nvPr/>
        </p:nvGrpSpPr>
        <p:grpSpPr>
          <a:xfrm>
            <a:off x="949721" y="3261224"/>
            <a:ext cx="2435860" cy="1634489"/>
            <a:chOff x="949721" y="3261224"/>
            <a:chExt cx="2435860" cy="1634489"/>
          </a:xfrm>
        </p:grpSpPr>
        <p:sp>
          <p:nvSpPr>
            <p:cNvPr id="89" name="object 89"/>
            <p:cNvSpPr/>
            <p:nvPr/>
          </p:nvSpPr>
          <p:spPr>
            <a:xfrm>
              <a:off x="2720327" y="3269733"/>
              <a:ext cx="657225" cy="908050"/>
            </a:xfrm>
            <a:custGeom>
              <a:avLst/>
              <a:gdLst/>
              <a:ahLst/>
              <a:cxnLst/>
              <a:rect l="l" t="t" r="r" b="b"/>
              <a:pathLst>
                <a:path w="657225" h="908050">
                  <a:moveTo>
                    <a:pt x="375539" y="0"/>
                  </a:moveTo>
                  <a:lnTo>
                    <a:pt x="0" y="866724"/>
                  </a:lnTo>
                  <a:lnTo>
                    <a:pt x="656628" y="907719"/>
                  </a:lnTo>
                  <a:lnTo>
                    <a:pt x="375539" y="0"/>
                  </a:lnTo>
                  <a:close/>
                </a:path>
              </a:pathLst>
            </a:custGeom>
            <a:solidFill>
              <a:srgbClr val="EFC91B"/>
            </a:solidFill>
          </p:spPr>
          <p:txBody>
            <a:bodyPr wrap="square" lIns="0" tIns="0" rIns="0" bIns="0" rtlCol="0"/>
            <a:lstStyle/>
            <a:p>
              <a:endParaRPr/>
            </a:p>
          </p:txBody>
        </p:sp>
        <p:sp>
          <p:nvSpPr>
            <p:cNvPr id="90" name="object 90"/>
            <p:cNvSpPr/>
            <p:nvPr/>
          </p:nvSpPr>
          <p:spPr>
            <a:xfrm>
              <a:off x="2720327" y="3269733"/>
              <a:ext cx="657225" cy="908050"/>
            </a:xfrm>
            <a:custGeom>
              <a:avLst/>
              <a:gdLst/>
              <a:ahLst/>
              <a:cxnLst/>
              <a:rect l="l" t="t" r="r" b="b"/>
              <a:pathLst>
                <a:path w="657225" h="908050">
                  <a:moveTo>
                    <a:pt x="0" y="866724"/>
                  </a:moveTo>
                  <a:lnTo>
                    <a:pt x="375539" y="0"/>
                  </a:lnTo>
                  <a:lnTo>
                    <a:pt x="656628" y="907719"/>
                  </a:lnTo>
                  <a:lnTo>
                    <a:pt x="0" y="866724"/>
                  </a:lnTo>
                  <a:close/>
                </a:path>
              </a:pathLst>
            </a:custGeom>
            <a:ln w="17018">
              <a:solidFill>
                <a:srgbClr val="EFC91B"/>
              </a:solidFill>
            </a:ln>
          </p:spPr>
          <p:txBody>
            <a:bodyPr wrap="square" lIns="0" tIns="0" rIns="0" bIns="0" rtlCol="0"/>
            <a:lstStyle/>
            <a:p>
              <a:endParaRPr/>
            </a:p>
          </p:txBody>
        </p:sp>
        <p:sp>
          <p:nvSpPr>
            <p:cNvPr id="91" name="object 91"/>
            <p:cNvSpPr/>
            <p:nvPr/>
          </p:nvSpPr>
          <p:spPr>
            <a:xfrm>
              <a:off x="1757043" y="3333357"/>
              <a:ext cx="1006475" cy="805815"/>
            </a:xfrm>
            <a:custGeom>
              <a:avLst/>
              <a:gdLst/>
              <a:ahLst/>
              <a:cxnLst/>
              <a:rect l="l" t="t" r="r" b="b"/>
              <a:pathLst>
                <a:path w="1006475" h="805814">
                  <a:moveTo>
                    <a:pt x="566000" y="0"/>
                  </a:moveTo>
                  <a:lnTo>
                    <a:pt x="0" y="753770"/>
                  </a:lnTo>
                  <a:lnTo>
                    <a:pt x="711" y="779284"/>
                  </a:lnTo>
                  <a:lnTo>
                    <a:pt x="1005928" y="805776"/>
                  </a:lnTo>
                  <a:lnTo>
                    <a:pt x="566000" y="0"/>
                  </a:lnTo>
                  <a:close/>
                </a:path>
              </a:pathLst>
            </a:custGeom>
            <a:solidFill>
              <a:srgbClr val="234630"/>
            </a:solidFill>
          </p:spPr>
          <p:txBody>
            <a:bodyPr wrap="square" lIns="0" tIns="0" rIns="0" bIns="0" rtlCol="0"/>
            <a:lstStyle/>
            <a:p>
              <a:endParaRPr/>
            </a:p>
          </p:txBody>
        </p:sp>
        <p:sp>
          <p:nvSpPr>
            <p:cNvPr id="92" name="object 92"/>
            <p:cNvSpPr/>
            <p:nvPr/>
          </p:nvSpPr>
          <p:spPr>
            <a:xfrm>
              <a:off x="966740" y="3360554"/>
              <a:ext cx="748665" cy="774700"/>
            </a:xfrm>
            <a:custGeom>
              <a:avLst/>
              <a:gdLst/>
              <a:ahLst/>
              <a:cxnLst/>
              <a:rect l="l" t="t" r="r" b="b"/>
              <a:pathLst>
                <a:path w="748664" h="774700">
                  <a:moveTo>
                    <a:pt x="395173" y="0"/>
                  </a:moveTo>
                  <a:lnTo>
                    <a:pt x="0" y="774471"/>
                  </a:lnTo>
                  <a:lnTo>
                    <a:pt x="748487" y="753300"/>
                  </a:lnTo>
                  <a:lnTo>
                    <a:pt x="395173" y="0"/>
                  </a:lnTo>
                  <a:close/>
                </a:path>
              </a:pathLst>
            </a:custGeom>
            <a:solidFill>
              <a:srgbClr val="D85F27"/>
            </a:solidFill>
          </p:spPr>
          <p:txBody>
            <a:bodyPr wrap="square" lIns="0" tIns="0" rIns="0" bIns="0" rtlCol="0"/>
            <a:lstStyle/>
            <a:p>
              <a:endParaRPr/>
            </a:p>
          </p:txBody>
        </p:sp>
        <p:sp>
          <p:nvSpPr>
            <p:cNvPr id="93" name="object 93"/>
            <p:cNvSpPr/>
            <p:nvPr/>
          </p:nvSpPr>
          <p:spPr>
            <a:xfrm>
              <a:off x="958230" y="4135037"/>
              <a:ext cx="778510" cy="752475"/>
            </a:xfrm>
            <a:custGeom>
              <a:avLst/>
              <a:gdLst/>
              <a:ahLst/>
              <a:cxnLst/>
              <a:rect l="l" t="t" r="r" b="b"/>
              <a:pathLst>
                <a:path w="778510" h="752475">
                  <a:moveTo>
                    <a:pt x="8509" y="0"/>
                  </a:moveTo>
                  <a:lnTo>
                    <a:pt x="0" y="752170"/>
                  </a:lnTo>
                  <a:lnTo>
                    <a:pt x="778268" y="730135"/>
                  </a:lnTo>
                  <a:lnTo>
                    <a:pt x="758545" y="33705"/>
                  </a:lnTo>
                  <a:lnTo>
                    <a:pt x="8509" y="0"/>
                  </a:lnTo>
                  <a:close/>
                </a:path>
              </a:pathLst>
            </a:custGeom>
            <a:solidFill>
              <a:srgbClr val="FAAC6D"/>
            </a:solidFill>
          </p:spPr>
          <p:txBody>
            <a:bodyPr wrap="square" lIns="0" tIns="0" rIns="0" bIns="0" rtlCol="0"/>
            <a:lstStyle/>
            <a:p>
              <a:endParaRPr/>
            </a:p>
          </p:txBody>
        </p:sp>
        <p:sp>
          <p:nvSpPr>
            <p:cNvPr id="94" name="object 94"/>
            <p:cNvSpPr/>
            <p:nvPr/>
          </p:nvSpPr>
          <p:spPr>
            <a:xfrm>
              <a:off x="958230" y="4135037"/>
              <a:ext cx="778510" cy="752475"/>
            </a:xfrm>
            <a:custGeom>
              <a:avLst/>
              <a:gdLst/>
              <a:ahLst/>
              <a:cxnLst/>
              <a:rect l="l" t="t" r="r" b="b"/>
              <a:pathLst>
                <a:path w="778510" h="752475">
                  <a:moveTo>
                    <a:pt x="778268" y="730135"/>
                  </a:moveTo>
                  <a:lnTo>
                    <a:pt x="758545" y="33705"/>
                  </a:lnTo>
                  <a:lnTo>
                    <a:pt x="8509" y="0"/>
                  </a:lnTo>
                  <a:lnTo>
                    <a:pt x="0" y="752170"/>
                  </a:lnTo>
                  <a:lnTo>
                    <a:pt x="778268" y="730135"/>
                  </a:lnTo>
                  <a:close/>
                </a:path>
              </a:pathLst>
            </a:custGeom>
            <a:ln w="17018">
              <a:solidFill>
                <a:srgbClr val="FAAC6D"/>
              </a:solidFill>
            </a:ln>
          </p:spPr>
          <p:txBody>
            <a:bodyPr wrap="square" lIns="0" tIns="0" rIns="0" bIns="0" rtlCol="0"/>
            <a:lstStyle/>
            <a:p>
              <a:endParaRPr/>
            </a:p>
          </p:txBody>
        </p:sp>
      </p:grpSp>
      <p:grpSp>
        <p:nvGrpSpPr>
          <p:cNvPr id="95" name="object 95"/>
          <p:cNvGrpSpPr/>
          <p:nvPr/>
        </p:nvGrpSpPr>
        <p:grpSpPr>
          <a:xfrm>
            <a:off x="60741" y="4353398"/>
            <a:ext cx="236854" cy="513715"/>
            <a:chOff x="60741" y="4353398"/>
            <a:chExt cx="236854" cy="513715"/>
          </a:xfrm>
        </p:grpSpPr>
        <p:sp>
          <p:nvSpPr>
            <p:cNvPr id="96" name="object 96"/>
            <p:cNvSpPr/>
            <p:nvPr/>
          </p:nvSpPr>
          <p:spPr>
            <a:xfrm>
              <a:off x="69250" y="4361907"/>
              <a:ext cx="220345" cy="496570"/>
            </a:xfrm>
            <a:custGeom>
              <a:avLst/>
              <a:gdLst/>
              <a:ahLst/>
              <a:cxnLst/>
              <a:rect l="l" t="t" r="r" b="b"/>
              <a:pathLst>
                <a:path w="220345" h="496570">
                  <a:moveTo>
                    <a:pt x="0" y="0"/>
                  </a:moveTo>
                  <a:lnTo>
                    <a:pt x="14058" y="496417"/>
                  </a:lnTo>
                  <a:lnTo>
                    <a:pt x="219773" y="490601"/>
                  </a:lnTo>
                  <a:lnTo>
                    <a:pt x="206273" y="14008"/>
                  </a:lnTo>
                  <a:lnTo>
                    <a:pt x="0" y="0"/>
                  </a:lnTo>
                  <a:close/>
                </a:path>
              </a:pathLst>
            </a:custGeom>
            <a:solidFill>
              <a:srgbClr val="FAAC6D"/>
            </a:solidFill>
          </p:spPr>
          <p:txBody>
            <a:bodyPr wrap="square" lIns="0" tIns="0" rIns="0" bIns="0" rtlCol="0"/>
            <a:lstStyle/>
            <a:p>
              <a:endParaRPr/>
            </a:p>
          </p:txBody>
        </p:sp>
        <p:sp>
          <p:nvSpPr>
            <p:cNvPr id="97" name="object 97"/>
            <p:cNvSpPr/>
            <p:nvPr/>
          </p:nvSpPr>
          <p:spPr>
            <a:xfrm>
              <a:off x="69250" y="4361907"/>
              <a:ext cx="220345" cy="496570"/>
            </a:xfrm>
            <a:custGeom>
              <a:avLst/>
              <a:gdLst/>
              <a:ahLst/>
              <a:cxnLst/>
              <a:rect l="l" t="t" r="r" b="b"/>
              <a:pathLst>
                <a:path w="220345" h="496570">
                  <a:moveTo>
                    <a:pt x="14058" y="496417"/>
                  </a:moveTo>
                  <a:lnTo>
                    <a:pt x="0" y="0"/>
                  </a:lnTo>
                  <a:lnTo>
                    <a:pt x="206273" y="14008"/>
                  </a:lnTo>
                  <a:lnTo>
                    <a:pt x="219773" y="490601"/>
                  </a:lnTo>
                  <a:lnTo>
                    <a:pt x="14058" y="496417"/>
                  </a:lnTo>
                  <a:close/>
                </a:path>
              </a:pathLst>
            </a:custGeom>
            <a:ln w="17018">
              <a:solidFill>
                <a:srgbClr val="FAAC6D"/>
              </a:solidFill>
            </a:ln>
          </p:spPr>
          <p:txBody>
            <a:bodyPr wrap="square" lIns="0" tIns="0" rIns="0" bIns="0" rtlCol="0"/>
            <a:lstStyle/>
            <a:p>
              <a:endParaRPr/>
            </a:p>
          </p:txBody>
        </p:sp>
      </p:grpSp>
      <p:grpSp>
        <p:nvGrpSpPr>
          <p:cNvPr id="98" name="object 98"/>
          <p:cNvGrpSpPr/>
          <p:nvPr/>
        </p:nvGrpSpPr>
        <p:grpSpPr>
          <a:xfrm>
            <a:off x="1706712" y="4105337"/>
            <a:ext cx="1670685" cy="768350"/>
            <a:chOff x="1706712" y="4105337"/>
            <a:chExt cx="1670685" cy="768350"/>
          </a:xfrm>
        </p:grpSpPr>
        <p:sp>
          <p:nvSpPr>
            <p:cNvPr id="99" name="object 99"/>
            <p:cNvSpPr/>
            <p:nvPr/>
          </p:nvSpPr>
          <p:spPr>
            <a:xfrm>
              <a:off x="1715221" y="4113846"/>
              <a:ext cx="1005840" cy="751840"/>
            </a:xfrm>
            <a:custGeom>
              <a:avLst/>
              <a:gdLst/>
              <a:ahLst/>
              <a:cxnLst/>
              <a:rect l="l" t="t" r="r" b="b"/>
              <a:pathLst>
                <a:path w="1005839" h="751839">
                  <a:moveTo>
                    <a:pt x="0" y="0"/>
                  </a:moveTo>
                  <a:lnTo>
                    <a:pt x="21272" y="751331"/>
                  </a:lnTo>
                  <a:lnTo>
                    <a:pt x="956894" y="724852"/>
                  </a:lnTo>
                  <a:lnTo>
                    <a:pt x="1005230" y="26504"/>
                  </a:lnTo>
                  <a:lnTo>
                    <a:pt x="0" y="0"/>
                  </a:lnTo>
                  <a:close/>
                </a:path>
              </a:pathLst>
            </a:custGeom>
            <a:solidFill>
              <a:srgbClr val="EFC91B"/>
            </a:solidFill>
          </p:spPr>
          <p:txBody>
            <a:bodyPr wrap="square" lIns="0" tIns="0" rIns="0" bIns="0" rtlCol="0"/>
            <a:lstStyle/>
            <a:p>
              <a:endParaRPr/>
            </a:p>
          </p:txBody>
        </p:sp>
        <p:sp>
          <p:nvSpPr>
            <p:cNvPr id="100" name="object 100"/>
            <p:cNvSpPr/>
            <p:nvPr/>
          </p:nvSpPr>
          <p:spPr>
            <a:xfrm>
              <a:off x="1715221" y="4113846"/>
              <a:ext cx="1005840" cy="751840"/>
            </a:xfrm>
            <a:custGeom>
              <a:avLst/>
              <a:gdLst/>
              <a:ahLst/>
              <a:cxnLst/>
              <a:rect l="l" t="t" r="r" b="b"/>
              <a:pathLst>
                <a:path w="1005839" h="751839">
                  <a:moveTo>
                    <a:pt x="956894" y="724852"/>
                  </a:moveTo>
                  <a:lnTo>
                    <a:pt x="1005230" y="26504"/>
                  </a:lnTo>
                  <a:lnTo>
                    <a:pt x="0" y="0"/>
                  </a:lnTo>
                  <a:lnTo>
                    <a:pt x="21272" y="751331"/>
                  </a:lnTo>
                  <a:lnTo>
                    <a:pt x="956894" y="724852"/>
                  </a:lnTo>
                  <a:close/>
                </a:path>
              </a:pathLst>
            </a:custGeom>
            <a:ln w="17018">
              <a:solidFill>
                <a:srgbClr val="EFC91B"/>
              </a:solidFill>
            </a:ln>
          </p:spPr>
          <p:txBody>
            <a:bodyPr wrap="square" lIns="0" tIns="0" rIns="0" bIns="0" rtlCol="0"/>
            <a:lstStyle/>
            <a:p>
              <a:endParaRPr/>
            </a:p>
          </p:txBody>
        </p:sp>
        <p:sp>
          <p:nvSpPr>
            <p:cNvPr id="101" name="object 101"/>
            <p:cNvSpPr/>
            <p:nvPr/>
          </p:nvSpPr>
          <p:spPr>
            <a:xfrm>
              <a:off x="2672120" y="4140357"/>
              <a:ext cx="704850" cy="728980"/>
            </a:xfrm>
            <a:custGeom>
              <a:avLst/>
              <a:gdLst/>
              <a:ahLst/>
              <a:cxnLst/>
              <a:rect l="l" t="t" r="r" b="b"/>
              <a:pathLst>
                <a:path w="704850" h="728979">
                  <a:moveTo>
                    <a:pt x="48310" y="0"/>
                  </a:moveTo>
                  <a:lnTo>
                    <a:pt x="0" y="698347"/>
                  </a:lnTo>
                  <a:lnTo>
                    <a:pt x="701687" y="728637"/>
                  </a:lnTo>
                  <a:lnTo>
                    <a:pt x="704837" y="37096"/>
                  </a:lnTo>
                  <a:lnTo>
                    <a:pt x="48310" y="0"/>
                  </a:lnTo>
                  <a:close/>
                </a:path>
              </a:pathLst>
            </a:custGeom>
            <a:solidFill>
              <a:srgbClr val="284A5F"/>
            </a:solidFill>
          </p:spPr>
          <p:txBody>
            <a:bodyPr wrap="square" lIns="0" tIns="0" rIns="0" bIns="0" rtlCol="0"/>
            <a:lstStyle/>
            <a:p>
              <a:endParaRPr/>
            </a:p>
          </p:txBody>
        </p:sp>
      </p:grpSp>
      <p:grpSp>
        <p:nvGrpSpPr>
          <p:cNvPr id="102" name="object 102"/>
          <p:cNvGrpSpPr/>
          <p:nvPr/>
        </p:nvGrpSpPr>
        <p:grpSpPr>
          <a:xfrm>
            <a:off x="0" y="4829228"/>
            <a:ext cx="3382645" cy="932180"/>
            <a:chOff x="0" y="4829228"/>
            <a:chExt cx="3382645" cy="932180"/>
          </a:xfrm>
        </p:grpSpPr>
        <p:sp>
          <p:nvSpPr>
            <p:cNvPr id="103" name="object 103"/>
            <p:cNvSpPr/>
            <p:nvPr/>
          </p:nvSpPr>
          <p:spPr>
            <a:xfrm>
              <a:off x="0" y="4855590"/>
              <a:ext cx="981710" cy="845819"/>
            </a:xfrm>
            <a:custGeom>
              <a:avLst/>
              <a:gdLst/>
              <a:ahLst/>
              <a:cxnLst/>
              <a:rect l="l" t="t" r="r" b="b"/>
              <a:pathLst>
                <a:path w="981710" h="845820">
                  <a:moveTo>
                    <a:pt x="0" y="0"/>
                  </a:moveTo>
                  <a:lnTo>
                    <a:pt x="0" y="815655"/>
                  </a:lnTo>
                  <a:lnTo>
                    <a:pt x="981266" y="845326"/>
                  </a:lnTo>
                  <a:lnTo>
                    <a:pt x="958228" y="31625"/>
                  </a:lnTo>
                  <a:lnTo>
                    <a:pt x="0" y="0"/>
                  </a:lnTo>
                  <a:close/>
                </a:path>
              </a:pathLst>
            </a:custGeom>
            <a:solidFill>
              <a:srgbClr val="284A5F"/>
            </a:solidFill>
          </p:spPr>
          <p:txBody>
            <a:bodyPr wrap="square" lIns="0" tIns="0" rIns="0" bIns="0" rtlCol="0"/>
            <a:lstStyle/>
            <a:p>
              <a:endParaRPr/>
            </a:p>
          </p:txBody>
        </p:sp>
        <p:sp>
          <p:nvSpPr>
            <p:cNvPr id="104" name="object 104"/>
            <p:cNvSpPr/>
            <p:nvPr/>
          </p:nvSpPr>
          <p:spPr>
            <a:xfrm>
              <a:off x="958244" y="4884937"/>
              <a:ext cx="779145" cy="815975"/>
            </a:xfrm>
            <a:custGeom>
              <a:avLst/>
              <a:gdLst/>
              <a:ahLst/>
              <a:cxnLst/>
              <a:rect l="l" t="t" r="r" b="b"/>
              <a:pathLst>
                <a:path w="779144" h="815975">
                  <a:moveTo>
                    <a:pt x="778802" y="0"/>
                  </a:moveTo>
                  <a:lnTo>
                    <a:pt x="0" y="2286"/>
                  </a:lnTo>
                  <a:lnTo>
                    <a:pt x="23025" y="815975"/>
                  </a:lnTo>
                  <a:lnTo>
                    <a:pt x="750252" y="795388"/>
                  </a:lnTo>
                  <a:lnTo>
                    <a:pt x="778802" y="0"/>
                  </a:lnTo>
                  <a:close/>
                </a:path>
              </a:pathLst>
            </a:custGeom>
            <a:solidFill>
              <a:srgbClr val="BD7B64"/>
            </a:solidFill>
          </p:spPr>
          <p:txBody>
            <a:bodyPr wrap="square" lIns="0" tIns="0" rIns="0" bIns="0" rtlCol="0"/>
            <a:lstStyle/>
            <a:p>
              <a:endParaRPr/>
            </a:p>
          </p:txBody>
        </p:sp>
        <p:sp>
          <p:nvSpPr>
            <p:cNvPr id="105" name="object 105"/>
            <p:cNvSpPr/>
            <p:nvPr/>
          </p:nvSpPr>
          <p:spPr>
            <a:xfrm>
              <a:off x="1708491" y="4838702"/>
              <a:ext cx="963930" cy="914400"/>
            </a:xfrm>
            <a:custGeom>
              <a:avLst/>
              <a:gdLst/>
              <a:ahLst/>
              <a:cxnLst/>
              <a:rect l="l" t="t" r="r" b="b"/>
              <a:pathLst>
                <a:path w="963930" h="914400">
                  <a:moveTo>
                    <a:pt x="963612" y="0"/>
                  </a:moveTo>
                  <a:lnTo>
                    <a:pt x="28003" y="26466"/>
                  </a:lnTo>
                  <a:lnTo>
                    <a:pt x="0" y="841629"/>
                  </a:lnTo>
                  <a:lnTo>
                    <a:pt x="955446" y="913866"/>
                  </a:lnTo>
                  <a:lnTo>
                    <a:pt x="963612" y="0"/>
                  </a:lnTo>
                  <a:close/>
                </a:path>
              </a:pathLst>
            </a:custGeom>
            <a:solidFill>
              <a:srgbClr val="284A5F"/>
            </a:solidFill>
          </p:spPr>
          <p:txBody>
            <a:bodyPr wrap="square" lIns="0" tIns="0" rIns="0" bIns="0" rtlCol="0"/>
            <a:lstStyle/>
            <a:p>
              <a:endParaRPr/>
            </a:p>
          </p:txBody>
        </p:sp>
        <p:sp>
          <p:nvSpPr>
            <p:cNvPr id="106" name="object 106"/>
            <p:cNvSpPr/>
            <p:nvPr/>
          </p:nvSpPr>
          <p:spPr>
            <a:xfrm>
              <a:off x="2663940" y="4837737"/>
              <a:ext cx="709930" cy="915035"/>
            </a:xfrm>
            <a:custGeom>
              <a:avLst/>
              <a:gdLst/>
              <a:ahLst/>
              <a:cxnLst/>
              <a:rect l="l" t="t" r="r" b="b"/>
              <a:pathLst>
                <a:path w="709929" h="915035">
                  <a:moveTo>
                    <a:pt x="42189" y="0"/>
                  </a:moveTo>
                  <a:lnTo>
                    <a:pt x="0" y="914831"/>
                  </a:lnTo>
                  <a:lnTo>
                    <a:pt x="683260" y="895502"/>
                  </a:lnTo>
                  <a:lnTo>
                    <a:pt x="709853" y="31254"/>
                  </a:lnTo>
                  <a:lnTo>
                    <a:pt x="42189" y="0"/>
                  </a:lnTo>
                  <a:close/>
                </a:path>
              </a:pathLst>
            </a:custGeom>
            <a:solidFill>
              <a:srgbClr val="FAAC6D"/>
            </a:solidFill>
          </p:spPr>
          <p:txBody>
            <a:bodyPr wrap="square" lIns="0" tIns="0" rIns="0" bIns="0" rtlCol="0"/>
            <a:lstStyle/>
            <a:p>
              <a:endParaRPr/>
            </a:p>
          </p:txBody>
        </p:sp>
        <p:sp>
          <p:nvSpPr>
            <p:cNvPr id="107" name="object 107"/>
            <p:cNvSpPr/>
            <p:nvPr/>
          </p:nvSpPr>
          <p:spPr>
            <a:xfrm>
              <a:off x="2663940" y="4837737"/>
              <a:ext cx="709930" cy="915035"/>
            </a:xfrm>
            <a:custGeom>
              <a:avLst/>
              <a:gdLst/>
              <a:ahLst/>
              <a:cxnLst/>
              <a:rect l="l" t="t" r="r" b="b"/>
              <a:pathLst>
                <a:path w="709929" h="915035">
                  <a:moveTo>
                    <a:pt x="683260" y="895502"/>
                  </a:moveTo>
                  <a:lnTo>
                    <a:pt x="0" y="914831"/>
                  </a:lnTo>
                  <a:lnTo>
                    <a:pt x="42189" y="0"/>
                  </a:lnTo>
                  <a:lnTo>
                    <a:pt x="709853" y="31254"/>
                  </a:lnTo>
                  <a:lnTo>
                    <a:pt x="683260" y="895502"/>
                  </a:lnTo>
                  <a:close/>
                </a:path>
              </a:pathLst>
            </a:custGeom>
            <a:ln w="17018">
              <a:solidFill>
                <a:srgbClr val="FAAC6D"/>
              </a:solidFill>
            </a:ln>
          </p:spPr>
          <p:txBody>
            <a:bodyPr wrap="square" lIns="0" tIns="0" rIns="0" bIns="0" rtlCol="0"/>
            <a:lstStyle/>
            <a:p>
              <a:endParaRPr/>
            </a:p>
          </p:txBody>
        </p:sp>
      </p:grpSp>
      <p:sp>
        <p:nvSpPr>
          <p:cNvPr id="108" name="object 108"/>
          <p:cNvSpPr/>
          <p:nvPr/>
        </p:nvSpPr>
        <p:spPr>
          <a:xfrm>
            <a:off x="0" y="7216350"/>
            <a:ext cx="788035" cy="1114425"/>
          </a:xfrm>
          <a:custGeom>
            <a:avLst/>
            <a:gdLst/>
            <a:ahLst/>
            <a:cxnLst/>
            <a:rect l="l" t="t" r="r" b="b"/>
            <a:pathLst>
              <a:path w="788035" h="1114425">
                <a:moveTo>
                  <a:pt x="773056" y="0"/>
                </a:moveTo>
                <a:lnTo>
                  <a:pt x="0" y="40458"/>
                </a:lnTo>
                <a:lnTo>
                  <a:pt x="0" y="1114334"/>
                </a:lnTo>
                <a:lnTo>
                  <a:pt x="386303" y="1072146"/>
                </a:lnTo>
                <a:lnTo>
                  <a:pt x="316605" y="564794"/>
                </a:lnTo>
                <a:lnTo>
                  <a:pt x="787928" y="525221"/>
                </a:lnTo>
                <a:lnTo>
                  <a:pt x="773056" y="0"/>
                </a:lnTo>
                <a:close/>
              </a:path>
            </a:pathLst>
          </a:custGeom>
          <a:solidFill>
            <a:srgbClr val="284A5F"/>
          </a:solidFill>
        </p:spPr>
        <p:txBody>
          <a:bodyPr wrap="square" lIns="0" tIns="0" rIns="0" bIns="0" rtlCol="0"/>
          <a:lstStyle/>
          <a:p>
            <a:endParaRPr/>
          </a:p>
        </p:txBody>
      </p:sp>
      <p:grpSp>
        <p:nvGrpSpPr>
          <p:cNvPr id="109" name="object 109"/>
          <p:cNvGrpSpPr/>
          <p:nvPr/>
        </p:nvGrpSpPr>
        <p:grpSpPr>
          <a:xfrm>
            <a:off x="-8509" y="5670527"/>
            <a:ext cx="3323590" cy="567690"/>
            <a:chOff x="-8509" y="5670527"/>
            <a:chExt cx="3323590" cy="567690"/>
          </a:xfrm>
        </p:grpSpPr>
        <p:sp>
          <p:nvSpPr>
            <p:cNvPr id="110" name="object 110"/>
            <p:cNvSpPr/>
            <p:nvPr/>
          </p:nvSpPr>
          <p:spPr>
            <a:xfrm>
              <a:off x="0" y="5679036"/>
              <a:ext cx="377190" cy="492759"/>
            </a:xfrm>
            <a:custGeom>
              <a:avLst/>
              <a:gdLst/>
              <a:ahLst/>
              <a:cxnLst/>
              <a:rect l="l" t="t" r="r" b="b"/>
              <a:pathLst>
                <a:path w="377190" h="492760">
                  <a:moveTo>
                    <a:pt x="257103" y="0"/>
                  </a:moveTo>
                  <a:lnTo>
                    <a:pt x="0" y="341338"/>
                  </a:lnTo>
                  <a:lnTo>
                    <a:pt x="0" y="492301"/>
                  </a:lnTo>
                  <a:lnTo>
                    <a:pt x="377131" y="481622"/>
                  </a:lnTo>
                  <a:lnTo>
                    <a:pt x="257103" y="0"/>
                  </a:lnTo>
                  <a:close/>
                </a:path>
              </a:pathLst>
            </a:custGeom>
            <a:solidFill>
              <a:srgbClr val="47C5F2"/>
            </a:solidFill>
          </p:spPr>
          <p:txBody>
            <a:bodyPr wrap="square" lIns="0" tIns="0" rIns="0" bIns="0" rtlCol="0"/>
            <a:lstStyle/>
            <a:p>
              <a:endParaRPr/>
            </a:p>
          </p:txBody>
        </p:sp>
        <p:sp>
          <p:nvSpPr>
            <p:cNvPr id="111" name="object 111"/>
            <p:cNvSpPr/>
            <p:nvPr/>
          </p:nvSpPr>
          <p:spPr>
            <a:xfrm>
              <a:off x="0" y="5679036"/>
              <a:ext cx="377190" cy="492759"/>
            </a:xfrm>
            <a:custGeom>
              <a:avLst/>
              <a:gdLst/>
              <a:ahLst/>
              <a:cxnLst/>
              <a:rect l="l" t="t" r="r" b="b"/>
              <a:pathLst>
                <a:path w="377190" h="492760">
                  <a:moveTo>
                    <a:pt x="0" y="341338"/>
                  </a:moveTo>
                  <a:lnTo>
                    <a:pt x="257103" y="0"/>
                  </a:lnTo>
                  <a:lnTo>
                    <a:pt x="377131" y="481622"/>
                  </a:lnTo>
                  <a:lnTo>
                    <a:pt x="0" y="492301"/>
                  </a:lnTo>
                </a:path>
              </a:pathLst>
            </a:custGeom>
            <a:ln w="17018">
              <a:solidFill>
                <a:srgbClr val="47C5F2"/>
              </a:solidFill>
            </a:ln>
          </p:spPr>
          <p:txBody>
            <a:bodyPr wrap="square" lIns="0" tIns="0" rIns="0" bIns="0" rtlCol="0"/>
            <a:lstStyle/>
            <a:p>
              <a:endParaRPr/>
            </a:p>
          </p:txBody>
        </p:sp>
        <p:sp>
          <p:nvSpPr>
            <p:cNvPr id="112" name="object 112"/>
            <p:cNvSpPr/>
            <p:nvPr/>
          </p:nvSpPr>
          <p:spPr>
            <a:xfrm>
              <a:off x="377135" y="5708011"/>
              <a:ext cx="520065" cy="480695"/>
            </a:xfrm>
            <a:custGeom>
              <a:avLst/>
              <a:gdLst/>
              <a:ahLst/>
              <a:cxnLst/>
              <a:rect l="l" t="t" r="r" b="b"/>
              <a:pathLst>
                <a:path w="520065" h="480695">
                  <a:moveTo>
                    <a:pt x="353212" y="0"/>
                  </a:moveTo>
                  <a:lnTo>
                    <a:pt x="0" y="452640"/>
                  </a:lnTo>
                  <a:lnTo>
                    <a:pt x="520052" y="480479"/>
                  </a:lnTo>
                  <a:lnTo>
                    <a:pt x="353212" y="0"/>
                  </a:lnTo>
                  <a:close/>
                </a:path>
              </a:pathLst>
            </a:custGeom>
            <a:solidFill>
              <a:srgbClr val="C51E20"/>
            </a:solidFill>
          </p:spPr>
          <p:txBody>
            <a:bodyPr wrap="square" lIns="0" tIns="0" rIns="0" bIns="0" rtlCol="0"/>
            <a:lstStyle/>
            <a:p>
              <a:endParaRPr/>
            </a:p>
          </p:txBody>
        </p:sp>
        <p:sp>
          <p:nvSpPr>
            <p:cNvPr id="113" name="object 113"/>
            <p:cNvSpPr/>
            <p:nvPr/>
          </p:nvSpPr>
          <p:spPr>
            <a:xfrm>
              <a:off x="377135" y="5708011"/>
              <a:ext cx="520065" cy="480695"/>
            </a:xfrm>
            <a:custGeom>
              <a:avLst/>
              <a:gdLst/>
              <a:ahLst/>
              <a:cxnLst/>
              <a:rect l="l" t="t" r="r" b="b"/>
              <a:pathLst>
                <a:path w="520065" h="480695">
                  <a:moveTo>
                    <a:pt x="0" y="452640"/>
                  </a:moveTo>
                  <a:lnTo>
                    <a:pt x="353212" y="0"/>
                  </a:lnTo>
                  <a:lnTo>
                    <a:pt x="520052" y="480479"/>
                  </a:lnTo>
                  <a:lnTo>
                    <a:pt x="0" y="452640"/>
                  </a:lnTo>
                  <a:close/>
                </a:path>
              </a:pathLst>
            </a:custGeom>
            <a:ln w="17018">
              <a:solidFill>
                <a:srgbClr val="C51E20"/>
              </a:solidFill>
            </a:ln>
          </p:spPr>
          <p:txBody>
            <a:bodyPr wrap="square" lIns="0" tIns="0" rIns="0" bIns="0" rtlCol="0"/>
            <a:lstStyle/>
            <a:p>
              <a:endParaRPr/>
            </a:p>
          </p:txBody>
        </p:sp>
        <p:sp>
          <p:nvSpPr>
            <p:cNvPr id="114" name="object 114"/>
            <p:cNvSpPr/>
            <p:nvPr/>
          </p:nvSpPr>
          <p:spPr>
            <a:xfrm>
              <a:off x="897182" y="5692363"/>
              <a:ext cx="488315" cy="522605"/>
            </a:xfrm>
            <a:custGeom>
              <a:avLst/>
              <a:gdLst/>
              <a:ahLst/>
              <a:cxnLst/>
              <a:rect l="l" t="t" r="r" b="b"/>
              <a:pathLst>
                <a:path w="488315" h="522604">
                  <a:moveTo>
                    <a:pt x="386041" y="0"/>
                  </a:moveTo>
                  <a:lnTo>
                    <a:pt x="0" y="496125"/>
                  </a:lnTo>
                  <a:lnTo>
                    <a:pt x="42532" y="494931"/>
                  </a:lnTo>
                  <a:lnTo>
                    <a:pt x="488061" y="522020"/>
                  </a:lnTo>
                  <a:lnTo>
                    <a:pt x="386041" y="0"/>
                  </a:lnTo>
                  <a:close/>
                </a:path>
              </a:pathLst>
            </a:custGeom>
            <a:solidFill>
              <a:srgbClr val="284A5F"/>
            </a:solidFill>
          </p:spPr>
          <p:txBody>
            <a:bodyPr wrap="square" lIns="0" tIns="0" rIns="0" bIns="0" rtlCol="0"/>
            <a:lstStyle/>
            <a:p>
              <a:endParaRPr/>
            </a:p>
          </p:txBody>
        </p:sp>
        <p:sp>
          <p:nvSpPr>
            <p:cNvPr id="115" name="object 115"/>
            <p:cNvSpPr/>
            <p:nvPr/>
          </p:nvSpPr>
          <p:spPr>
            <a:xfrm>
              <a:off x="1385244" y="5680325"/>
              <a:ext cx="542290" cy="534670"/>
            </a:xfrm>
            <a:custGeom>
              <a:avLst/>
              <a:gdLst/>
              <a:ahLst/>
              <a:cxnLst/>
              <a:rect l="l" t="t" r="r" b="b"/>
              <a:pathLst>
                <a:path w="542289" h="534670">
                  <a:moveTo>
                    <a:pt x="323253" y="0"/>
                  </a:moveTo>
                  <a:lnTo>
                    <a:pt x="0" y="534073"/>
                  </a:lnTo>
                  <a:lnTo>
                    <a:pt x="542226" y="518718"/>
                  </a:lnTo>
                  <a:lnTo>
                    <a:pt x="323253" y="0"/>
                  </a:lnTo>
                  <a:close/>
                </a:path>
              </a:pathLst>
            </a:custGeom>
            <a:solidFill>
              <a:srgbClr val="EFC91B"/>
            </a:solidFill>
          </p:spPr>
          <p:txBody>
            <a:bodyPr wrap="square" lIns="0" tIns="0" rIns="0" bIns="0" rtlCol="0"/>
            <a:lstStyle/>
            <a:p>
              <a:endParaRPr/>
            </a:p>
          </p:txBody>
        </p:sp>
        <p:sp>
          <p:nvSpPr>
            <p:cNvPr id="116" name="object 116"/>
            <p:cNvSpPr/>
            <p:nvPr/>
          </p:nvSpPr>
          <p:spPr>
            <a:xfrm>
              <a:off x="1385244" y="5680325"/>
              <a:ext cx="542290" cy="534670"/>
            </a:xfrm>
            <a:custGeom>
              <a:avLst/>
              <a:gdLst/>
              <a:ahLst/>
              <a:cxnLst/>
              <a:rect l="l" t="t" r="r" b="b"/>
              <a:pathLst>
                <a:path w="542289" h="534670">
                  <a:moveTo>
                    <a:pt x="0" y="534073"/>
                  </a:moveTo>
                  <a:lnTo>
                    <a:pt x="323253" y="0"/>
                  </a:lnTo>
                  <a:lnTo>
                    <a:pt x="542226" y="518718"/>
                  </a:lnTo>
                  <a:lnTo>
                    <a:pt x="0" y="534073"/>
                  </a:lnTo>
                  <a:close/>
                </a:path>
              </a:pathLst>
            </a:custGeom>
            <a:ln w="17018">
              <a:solidFill>
                <a:srgbClr val="EFC91B"/>
              </a:solidFill>
            </a:ln>
          </p:spPr>
          <p:txBody>
            <a:bodyPr wrap="square" lIns="0" tIns="0" rIns="0" bIns="0" rtlCol="0"/>
            <a:lstStyle/>
            <a:p>
              <a:endParaRPr/>
            </a:p>
          </p:txBody>
        </p:sp>
        <p:sp>
          <p:nvSpPr>
            <p:cNvPr id="117" name="object 117"/>
            <p:cNvSpPr/>
            <p:nvPr/>
          </p:nvSpPr>
          <p:spPr>
            <a:xfrm>
              <a:off x="1961504" y="5725168"/>
              <a:ext cx="494665" cy="504825"/>
            </a:xfrm>
            <a:custGeom>
              <a:avLst/>
              <a:gdLst/>
              <a:ahLst/>
              <a:cxnLst/>
              <a:rect l="l" t="t" r="r" b="b"/>
              <a:pathLst>
                <a:path w="494664" h="504825">
                  <a:moveTo>
                    <a:pt x="339966" y="0"/>
                  </a:moveTo>
                  <a:lnTo>
                    <a:pt x="0" y="472909"/>
                  </a:lnTo>
                  <a:lnTo>
                    <a:pt x="494614" y="504329"/>
                  </a:lnTo>
                  <a:lnTo>
                    <a:pt x="339966" y="0"/>
                  </a:lnTo>
                  <a:close/>
                </a:path>
              </a:pathLst>
            </a:custGeom>
            <a:solidFill>
              <a:srgbClr val="C51E20"/>
            </a:solidFill>
          </p:spPr>
          <p:txBody>
            <a:bodyPr wrap="square" lIns="0" tIns="0" rIns="0" bIns="0" rtlCol="0"/>
            <a:lstStyle/>
            <a:p>
              <a:endParaRPr/>
            </a:p>
          </p:txBody>
        </p:sp>
        <p:sp>
          <p:nvSpPr>
            <p:cNvPr id="118" name="object 118"/>
            <p:cNvSpPr/>
            <p:nvPr/>
          </p:nvSpPr>
          <p:spPr>
            <a:xfrm>
              <a:off x="1961504" y="5725168"/>
              <a:ext cx="494665" cy="504825"/>
            </a:xfrm>
            <a:custGeom>
              <a:avLst/>
              <a:gdLst/>
              <a:ahLst/>
              <a:cxnLst/>
              <a:rect l="l" t="t" r="r" b="b"/>
              <a:pathLst>
                <a:path w="494664" h="504825">
                  <a:moveTo>
                    <a:pt x="0" y="472909"/>
                  </a:moveTo>
                  <a:lnTo>
                    <a:pt x="339966" y="0"/>
                  </a:lnTo>
                  <a:lnTo>
                    <a:pt x="494614" y="504329"/>
                  </a:lnTo>
                  <a:lnTo>
                    <a:pt x="0" y="472909"/>
                  </a:lnTo>
                  <a:close/>
                </a:path>
              </a:pathLst>
            </a:custGeom>
            <a:ln w="17018">
              <a:solidFill>
                <a:srgbClr val="C51E20"/>
              </a:solidFill>
            </a:ln>
          </p:spPr>
          <p:txBody>
            <a:bodyPr wrap="square" lIns="0" tIns="0" rIns="0" bIns="0" rtlCol="0"/>
            <a:lstStyle/>
            <a:p>
              <a:endParaRPr/>
            </a:p>
          </p:txBody>
        </p:sp>
        <p:sp>
          <p:nvSpPr>
            <p:cNvPr id="119" name="object 119"/>
            <p:cNvSpPr/>
            <p:nvPr/>
          </p:nvSpPr>
          <p:spPr>
            <a:xfrm>
              <a:off x="2456116" y="5739331"/>
              <a:ext cx="850265" cy="490220"/>
            </a:xfrm>
            <a:custGeom>
              <a:avLst/>
              <a:gdLst/>
              <a:ahLst/>
              <a:cxnLst/>
              <a:rect l="l" t="t" r="r" b="b"/>
              <a:pathLst>
                <a:path w="850264" h="490220">
                  <a:moveTo>
                    <a:pt x="675614" y="0"/>
                  </a:moveTo>
                  <a:lnTo>
                    <a:pt x="493318" y="476186"/>
                  </a:lnTo>
                  <a:lnTo>
                    <a:pt x="353288" y="40322"/>
                  </a:lnTo>
                  <a:lnTo>
                    <a:pt x="0" y="490156"/>
                  </a:lnTo>
                  <a:lnTo>
                    <a:pt x="850239" y="466077"/>
                  </a:lnTo>
                  <a:lnTo>
                    <a:pt x="675614" y="0"/>
                  </a:lnTo>
                  <a:close/>
                </a:path>
              </a:pathLst>
            </a:custGeom>
            <a:solidFill>
              <a:srgbClr val="C51E20"/>
            </a:solidFill>
          </p:spPr>
          <p:txBody>
            <a:bodyPr wrap="square" lIns="0" tIns="0" rIns="0" bIns="0" rtlCol="0"/>
            <a:lstStyle/>
            <a:p>
              <a:endParaRPr/>
            </a:p>
          </p:txBody>
        </p:sp>
        <p:sp>
          <p:nvSpPr>
            <p:cNvPr id="120" name="object 120"/>
            <p:cNvSpPr/>
            <p:nvPr/>
          </p:nvSpPr>
          <p:spPr>
            <a:xfrm>
              <a:off x="2456116" y="5739331"/>
              <a:ext cx="850265" cy="490220"/>
            </a:xfrm>
            <a:custGeom>
              <a:avLst/>
              <a:gdLst/>
              <a:ahLst/>
              <a:cxnLst/>
              <a:rect l="l" t="t" r="r" b="b"/>
              <a:pathLst>
                <a:path w="850264" h="490220">
                  <a:moveTo>
                    <a:pt x="0" y="490156"/>
                  </a:moveTo>
                  <a:lnTo>
                    <a:pt x="36487" y="443712"/>
                  </a:lnTo>
                  <a:lnTo>
                    <a:pt x="353288" y="40322"/>
                  </a:lnTo>
                  <a:lnTo>
                    <a:pt x="493318" y="476186"/>
                  </a:lnTo>
                  <a:lnTo>
                    <a:pt x="675614" y="0"/>
                  </a:lnTo>
                  <a:lnTo>
                    <a:pt x="850239" y="466077"/>
                  </a:lnTo>
                  <a:lnTo>
                    <a:pt x="0" y="490156"/>
                  </a:lnTo>
                  <a:close/>
                </a:path>
              </a:pathLst>
            </a:custGeom>
            <a:ln w="17018">
              <a:solidFill>
                <a:srgbClr val="C51E20"/>
              </a:solidFill>
            </a:ln>
          </p:spPr>
          <p:txBody>
            <a:bodyPr wrap="square" lIns="0" tIns="0" rIns="0" bIns="0" rtlCol="0"/>
            <a:lstStyle/>
            <a:p>
              <a:endParaRPr/>
            </a:p>
          </p:txBody>
        </p:sp>
      </p:grpSp>
      <p:grpSp>
        <p:nvGrpSpPr>
          <p:cNvPr id="121" name="object 121"/>
          <p:cNvGrpSpPr/>
          <p:nvPr/>
        </p:nvGrpSpPr>
        <p:grpSpPr>
          <a:xfrm>
            <a:off x="-8508" y="6158748"/>
            <a:ext cx="2119630" cy="553085"/>
            <a:chOff x="-8508" y="6158748"/>
            <a:chExt cx="2119630" cy="553085"/>
          </a:xfrm>
        </p:grpSpPr>
        <p:sp>
          <p:nvSpPr>
            <p:cNvPr id="122" name="object 122"/>
            <p:cNvSpPr/>
            <p:nvPr/>
          </p:nvSpPr>
          <p:spPr>
            <a:xfrm>
              <a:off x="0" y="6397409"/>
              <a:ext cx="145415" cy="278130"/>
            </a:xfrm>
            <a:custGeom>
              <a:avLst/>
              <a:gdLst/>
              <a:ahLst/>
              <a:cxnLst/>
              <a:rect l="l" t="t" r="r" b="b"/>
              <a:pathLst>
                <a:path w="145415" h="278129">
                  <a:moveTo>
                    <a:pt x="0" y="0"/>
                  </a:moveTo>
                  <a:lnTo>
                    <a:pt x="0" y="274044"/>
                  </a:lnTo>
                  <a:lnTo>
                    <a:pt x="144847" y="277728"/>
                  </a:lnTo>
                  <a:lnTo>
                    <a:pt x="0" y="0"/>
                  </a:lnTo>
                  <a:close/>
                </a:path>
              </a:pathLst>
            </a:custGeom>
            <a:solidFill>
              <a:srgbClr val="C51E20"/>
            </a:solidFill>
          </p:spPr>
          <p:txBody>
            <a:bodyPr wrap="square" lIns="0" tIns="0" rIns="0" bIns="0" rtlCol="0"/>
            <a:lstStyle/>
            <a:p>
              <a:endParaRPr/>
            </a:p>
          </p:txBody>
        </p:sp>
        <p:sp>
          <p:nvSpPr>
            <p:cNvPr id="123" name="object 123"/>
            <p:cNvSpPr/>
            <p:nvPr/>
          </p:nvSpPr>
          <p:spPr>
            <a:xfrm>
              <a:off x="0" y="6397409"/>
              <a:ext cx="145415" cy="278130"/>
            </a:xfrm>
            <a:custGeom>
              <a:avLst/>
              <a:gdLst/>
              <a:ahLst/>
              <a:cxnLst/>
              <a:rect l="l" t="t" r="r" b="b"/>
              <a:pathLst>
                <a:path w="145415" h="278129">
                  <a:moveTo>
                    <a:pt x="0" y="0"/>
                  </a:moveTo>
                  <a:lnTo>
                    <a:pt x="144847" y="277728"/>
                  </a:lnTo>
                  <a:lnTo>
                    <a:pt x="0" y="274044"/>
                  </a:lnTo>
                </a:path>
              </a:pathLst>
            </a:custGeom>
            <a:ln w="17018">
              <a:solidFill>
                <a:srgbClr val="C51E20"/>
              </a:solidFill>
            </a:ln>
          </p:spPr>
          <p:txBody>
            <a:bodyPr wrap="square" lIns="0" tIns="0" rIns="0" bIns="0" rtlCol="0"/>
            <a:lstStyle/>
            <a:p>
              <a:endParaRPr/>
            </a:p>
          </p:txBody>
        </p:sp>
        <p:sp>
          <p:nvSpPr>
            <p:cNvPr id="124" name="object 124"/>
            <p:cNvSpPr/>
            <p:nvPr/>
          </p:nvSpPr>
          <p:spPr>
            <a:xfrm>
              <a:off x="144842" y="6167257"/>
              <a:ext cx="614045" cy="535940"/>
            </a:xfrm>
            <a:custGeom>
              <a:avLst/>
              <a:gdLst/>
              <a:ahLst/>
              <a:cxnLst/>
              <a:rect l="l" t="t" r="r" b="b"/>
              <a:pathLst>
                <a:path w="614045" h="535940">
                  <a:moveTo>
                    <a:pt x="355917" y="0"/>
                  </a:moveTo>
                  <a:lnTo>
                    <a:pt x="0" y="507873"/>
                  </a:lnTo>
                  <a:lnTo>
                    <a:pt x="613689" y="535901"/>
                  </a:lnTo>
                  <a:lnTo>
                    <a:pt x="355917" y="0"/>
                  </a:lnTo>
                  <a:close/>
                </a:path>
              </a:pathLst>
            </a:custGeom>
            <a:solidFill>
              <a:srgbClr val="EFC91B"/>
            </a:solidFill>
          </p:spPr>
          <p:txBody>
            <a:bodyPr wrap="square" lIns="0" tIns="0" rIns="0" bIns="0" rtlCol="0"/>
            <a:lstStyle/>
            <a:p>
              <a:endParaRPr/>
            </a:p>
          </p:txBody>
        </p:sp>
        <p:sp>
          <p:nvSpPr>
            <p:cNvPr id="125" name="object 125"/>
            <p:cNvSpPr/>
            <p:nvPr/>
          </p:nvSpPr>
          <p:spPr>
            <a:xfrm>
              <a:off x="144842" y="6167257"/>
              <a:ext cx="614045" cy="535940"/>
            </a:xfrm>
            <a:custGeom>
              <a:avLst/>
              <a:gdLst/>
              <a:ahLst/>
              <a:cxnLst/>
              <a:rect l="l" t="t" r="r" b="b"/>
              <a:pathLst>
                <a:path w="614045" h="535940">
                  <a:moveTo>
                    <a:pt x="0" y="507873"/>
                  </a:moveTo>
                  <a:lnTo>
                    <a:pt x="355917" y="0"/>
                  </a:lnTo>
                  <a:lnTo>
                    <a:pt x="613689" y="535901"/>
                  </a:lnTo>
                  <a:lnTo>
                    <a:pt x="0" y="507873"/>
                  </a:lnTo>
                  <a:close/>
                </a:path>
              </a:pathLst>
            </a:custGeom>
            <a:ln w="17018">
              <a:solidFill>
                <a:srgbClr val="EFC91B"/>
              </a:solidFill>
            </a:ln>
          </p:spPr>
          <p:txBody>
            <a:bodyPr wrap="square" lIns="0" tIns="0" rIns="0" bIns="0" rtlCol="0"/>
            <a:lstStyle/>
            <a:p>
              <a:endParaRPr/>
            </a:p>
          </p:txBody>
        </p:sp>
        <p:sp>
          <p:nvSpPr>
            <p:cNvPr id="126" name="object 126"/>
            <p:cNvSpPr/>
            <p:nvPr/>
          </p:nvSpPr>
          <p:spPr>
            <a:xfrm>
              <a:off x="792548" y="6219996"/>
              <a:ext cx="606425" cy="482600"/>
            </a:xfrm>
            <a:custGeom>
              <a:avLst/>
              <a:gdLst/>
              <a:ahLst/>
              <a:cxnLst/>
              <a:rect l="l" t="t" r="r" b="b"/>
              <a:pathLst>
                <a:path w="606425" h="482600">
                  <a:moveTo>
                    <a:pt x="394957" y="0"/>
                  </a:moveTo>
                  <a:lnTo>
                    <a:pt x="0" y="482206"/>
                  </a:lnTo>
                  <a:lnTo>
                    <a:pt x="606031" y="465048"/>
                  </a:lnTo>
                  <a:lnTo>
                    <a:pt x="394957" y="0"/>
                  </a:lnTo>
                  <a:close/>
                </a:path>
              </a:pathLst>
            </a:custGeom>
            <a:solidFill>
              <a:srgbClr val="C51E20"/>
            </a:solidFill>
          </p:spPr>
          <p:txBody>
            <a:bodyPr wrap="square" lIns="0" tIns="0" rIns="0" bIns="0" rtlCol="0"/>
            <a:lstStyle/>
            <a:p>
              <a:endParaRPr/>
            </a:p>
          </p:txBody>
        </p:sp>
        <p:sp>
          <p:nvSpPr>
            <p:cNvPr id="127" name="object 127"/>
            <p:cNvSpPr/>
            <p:nvPr/>
          </p:nvSpPr>
          <p:spPr>
            <a:xfrm>
              <a:off x="792548" y="6219996"/>
              <a:ext cx="606425" cy="482600"/>
            </a:xfrm>
            <a:custGeom>
              <a:avLst/>
              <a:gdLst/>
              <a:ahLst/>
              <a:cxnLst/>
              <a:rect l="l" t="t" r="r" b="b"/>
              <a:pathLst>
                <a:path w="606425" h="482600">
                  <a:moveTo>
                    <a:pt x="0" y="482206"/>
                  </a:moveTo>
                  <a:lnTo>
                    <a:pt x="394957" y="0"/>
                  </a:lnTo>
                  <a:lnTo>
                    <a:pt x="606031" y="465048"/>
                  </a:lnTo>
                  <a:lnTo>
                    <a:pt x="0" y="482206"/>
                  </a:lnTo>
                  <a:close/>
                </a:path>
              </a:pathLst>
            </a:custGeom>
            <a:ln w="17018">
              <a:solidFill>
                <a:srgbClr val="C51E20"/>
              </a:solidFill>
            </a:ln>
          </p:spPr>
          <p:txBody>
            <a:bodyPr wrap="square" lIns="0" tIns="0" rIns="0" bIns="0" rtlCol="0"/>
            <a:lstStyle/>
            <a:p>
              <a:endParaRPr/>
            </a:p>
          </p:txBody>
        </p:sp>
        <p:sp>
          <p:nvSpPr>
            <p:cNvPr id="128" name="object 128"/>
            <p:cNvSpPr/>
            <p:nvPr/>
          </p:nvSpPr>
          <p:spPr>
            <a:xfrm>
              <a:off x="1398573" y="6247549"/>
              <a:ext cx="704215" cy="437515"/>
            </a:xfrm>
            <a:custGeom>
              <a:avLst/>
              <a:gdLst/>
              <a:ahLst/>
              <a:cxnLst/>
              <a:rect l="l" t="t" r="r" b="b"/>
              <a:pathLst>
                <a:path w="704214" h="437515">
                  <a:moveTo>
                    <a:pt x="419608" y="0"/>
                  </a:moveTo>
                  <a:lnTo>
                    <a:pt x="0" y="437502"/>
                  </a:lnTo>
                  <a:lnTo>
                    <a:pt x="703834" y="417576"/>
                  </a:lnTo>
                  <a:lnTo>
                    <a:pt x="419608" y="0"/>
                  </a:lnTo>
                  <a:close/>
                </a:path>
              </a:pathLst>
            </a:custGeom>
            <a:solidFill>
              <a:srgbClr val="C51E20"/>
            </a:solidFill>
          </p:spPr>
          <p:txBody>
            <a:bodyPr wrap="square" lIns="0" tIns="0" rIns="0" bIns="0" rtlCol="0"/>
            <a:lstStyle/>
            <a:p>
              <a:endParaRPr/>
            </a:p>
          </p:txBody>
        </p:sp>
        <p:sp>
          <p:nvSpPr>
            <p:cNvPr id="129" name="object 129"/>
            <p:cNvSpPr/>
            <p:nvPr/>
          </p:nvSpPr>
          <p:spPr>
            <a:xfrm>
              <a:off x="1398573" y="6247549"/>
              <a:ext cx="704215" cy="437515"/>
            </a:xfrm>
            <a:custGeom>
              <a:avLst/>
              <a:gdLst/>
              <a:ahLst/>
              <a:cxnLst/>
              <a:rect l="l" t="t" r="r" b="b"/>
              <a:pathLst>
                <a:path w="704214" h="437515">
                  <a:moveTo>
                    <a:pt x="0" y="437502"/>
                  </a:moveTo>
                  <a:lnTo>
                    <a:pt x="419608" y="0"/>
                  </a:lnTo>
                  <a:lnTo>
                    <a:pt x="703834" y="417576"/>
                  </a:lnTo>
                  <a:lnTo>
                    <a:pt x="0" y="437502"/>
                  </a:lnTo>
                  <a:close/>
                </a:path>
              </a:pathLst>
            </a:custGeom>
            <a:ln w="17018">
              <a:solidFill>
                <a:srgbClr val="C51E20"/>
              </a:solidFill>
            </a:ln>
          </p:spPr>
          <p:txBody>
            <a:bodyPr wrap="square" lIns="0" tIns="0" rIns="0" bIns="0" rtlCol="0"/>
            <a:lstStyle/>
            <a:p>
              <a:endParaRPr/>
            </a:p>
          </p:txBody>
        </p:sp>
      </p:grpSp>
      <p:sp>
        <p:nvSpPr>
          <p:cNvPr id="130" name="object 130"/>
          <p:cNvSpPr/>
          <p:nvPr/>
        </p:nvSpPr>
        <p:spPr>
          <a:xfrm>
            <a:off x="2161946" y="6211061"/>
            <a:ext cx="1122045" cy="491490"/>
          </a:xfrm>
          <a:custGeom>
            <a:avLst/>
            <a:gdLst/>
            <a:ahLst/>
            <a:cxnLst/>
            <a:rect l="l" t="t" r="r" b="b"/>
            <a:pathLst>
              <a:path w="1122045" h="491490">
                <a:moveTo>
                  <a:pt x="629412" y="434555"/>
                </a:moveTo>
                <a:lnTo>
                  <a:pt x="362216" y="16510"/>
                </a:lnTo>
                <a:lnTo>
                  <a:pt x="0" y="452374"/>
                </a:lnTo>
                <a:lnTo>
                  <a:pt x="629412" y="434555"/>
                </a:lnTo>
                <a:close/>
              </a:path>
              <a:path w="1122045" h="491490">
                <a:moveTo>
                  <a:pt x="1121498" y="477380"/>
                </a:moveTo>
                <a:lnTo>
                  <a:pt x="944841" y="0"/>
                </a:lnTo>
                <a:lnTo>
                  <a:pt x="670661" y="387997"/>
                </a:lnTo>
                <a:lnTo>
                  <a:pt x="631024" y="491261"/>
                </a:lnTo>
                <a:lnTo>
                  <a:pt x="1121498" y="477380"/>
                </a:lnTo>
                <a:close/>
              </a:path>
            </a:pathLst>
          </a:custGeom>
          <a:solidFill>
            <a:srgbClr val="284A5F"/>
          </a:solidFill>
        </p:spPr>
        <p:txBody>
          <a:bodyPr wrap="square" lIns="0" tIns="0" rIns="0" bIns="0" rtlCol="0"/>
          <a:lstStyle/>
          <a:p>
            <a:endParaRPr/>
          </a:p>
        </p:txBody>
      </p:sp>
      <p:grpSp>
        <p:nvGrpSpPr>
          <p:cNvPr id="131" name="object 131"/>
          <p:cNvGrpSpPr/>
          <p:nvPr/>
        </p:nvGrpSpPr>
        <p:grpSpPr>
          <a:xfrm>
            <a:off x="144842" y="6616930"/>
            <a:ext cx="3101975" cy="617220"/>
            <a:chOff x="144842" y="6616930"/>
            <a:chExt cx="3101975" cy="617220"/>
          </a:xfrm>
        </p:grpSpPr>
        <p:sp>
          <p:nvSpPr>
            <p:cNvPr id="132" name="object 132"/>
            <p:cNvSpPr/>
            <p:nvPr/>
          </p:nvSpPr>
          <p:spPr>
            <a:xfrm>
              <a:off x="144842" y="6675130"/>
              <a:ext cx="628650" cy="558800"/>
            </a:xfrm>
            <a:custGeom>
              <a:avLst/>
              <a:gdLst/>
              <a:ahLst/>
              <a:cxnLst/>
              <a:rect l="l" t="t" r="r" b="b"/>
              <a:pathLst>
                <a:path w="628650" h="558800">
                  <a:moveTo>
                    <a:pt x="0" y="0"/>
                  </a:moveTo>
                  <a:lnTo>
                    <a:pt x="15811" y="558546"/>
                  </a:lnTo>
                  <a:lnTo>
                    <a:pt x="628218" y="541223"/>
                  </a:lnTo>
                  <a:lnTo>
                    <a:pt x="613689" y="28028"/>
                  </a:lnTo>
                  <a:lnTo>
                    <a:pt x="0" y="0"/>
                  </a:lnTo>
                  <a:close/>
                </a:path>
              </a:pathLst>
            </a:custGeom>
            <a:solidFill>
              <a:srgbClr val="72BF44"/>
            </a:solidFill>
          </p:spPr>
          <p:txBody>
            <a:bodyPr wrap="square" lIns="0" tIns="0" rIns="0" bIns="0" rtlCol="0"/>
            <a:lstStyle/>
            <a:p>
              <a:endParaRPr/>
            </a:p>
          </p:txBody>
        </p:sp>
        <p:sp>
          <p:nvSpPr>
            <p:cNvPr id="133" name="object 133"/>
            <p:cNvSpPr/>
            <p:nvPr/>
          </p:nvSpPr>
          <p:spPr>
            <a:xfrm>
              <a:off x="758529" y="6685057"/>
              <a:ext cx="654685" cy="531495"/>
            </a:xfrm>
            <a:custGeom>
              <a:avLst/>
              <a:gdLst/>
              <a:ahLst/>
              <a:cxnLst/>
              <a:rect l="l" t="t" r="r" b="b"/>
              <a:pathLst>
                <a:path w="654685" h="531495">
                  <a:moveTo>
                    <a:pt x="640041" y="0"/>
                  </a:moveTo>
                  <a:lnTo>
                    <a:pt x="0" y="18110"/>
                  </a:lnTo>
                  <a:lnTo>
                    <a:pt x="14528" y="531291"/>
                  </a:lnTo>
                  <a:lnTo>
                    <a:pt x="654558" y="513168"/>
                  </a:lnTo>
                  <a:lnTo>
                    <a:pt x="640041" y="0"/>
                  </a:lnTo>
                  <a:close/>
                </a:path>
              </a:pathLst>
            </a:custGeom>
            <a:solidFill>
              <a:srgbClr val="284A5F"/>
            </a:solidFill>
          </p:spPr>
          <p:txBody>
            <a:bodyPr wrap="square" lIns="0" tIns="0" rIns="0" bIns="0" rtlCol="0"/>
            <a:lstStyle/>
            <a:p>
              <a:endParaRPr/>
            </a:p>
          </p:txBody>
        </p:sp>
        <p:sp>
          <p:nvSpPr>
            <p:cNvPr id="134" name="object 134"/>
            <p:cNvSpPr/>
            <p:nvPr/>
          </p:nvSpPr>
          <p:spPr>
            <a:xfrm>
              <a:off x="1398573" y="6663423"/>
              <a:ext cx="763905" cy="537845"/>
            </a:xfrm>
            <a:custGeom>
              <a:avLst/>
              <a:gdLst/>
              <a:ahLst/>
              <a:cxnLst/>
              <a:rect l="l" t="t" r="r" b="b"/>
              <a:pathLst>
                <a:path w="763905" h="537845">
                  <a:moveTo>
                    <a:pt x="763371" y="0"/>
                  </a:moveTo>
                  <a:lnTo>
                    <a:pt x="0" y="21628"/>
                  </a:lnTo>
                  <a:lnTo>
                    <a:pt x="14528" y="534784"/>
                  </a:lnTo>
                  <a:lnTo>
                    <a:pt x="719010" y="537540"/>
                  </a:lnTo>
                  <a:lnTo>
                    <a:pt x="763371" y="0"/>
                  </a:lnTo>
                  <a:close/>
                </a:path>
              </a:pathLst>
            </a:custGeom>
            <a:solidFill>
              <a:srgbClr val="FAAC6D"/>
            </a:solidFill>
          </p:spPr>
          <p:txBody>
            <a:bodyPr wrap="square" lIns="0" tIns="0" rIns="0" bIns="0" rtlCol="0"/>
            <a:lstStyle/>
            <a:p>
              <a:endParaRPr/>
            </a:p>
          </p:txBody>
        </p:sp>
        <p:sp>
          <p:nvSpPr>
            <p:cNvPr id="135" name="object 135"/>
            <p:cNvSpPr/>
            <p:nvPr/>
          </p:nvSpPr>
          <p:spPr>
            <a:xfrm>
              <a:off x="1398573" y="6663423"/>
              <a:ext cx="763905" cy="537845"/>
            </a:xfrm>
            <a:custGeom>
              <a:avLst/>
              <a:gdLst/>
              <a:ahLst/>
              <a:cxnLst/>
              <a:rect l="l" t="t" r="r" b="b"/>
              <a:pathLst>
                <a:path w="763905" h="537845">
                  <a:moveTo>
                    <a:pt x="0" y="21628"/>
                  </a:moveTo>
                  <a:lnTo>
                    <a:pt x="65913" y="19761"/>
                  </a:lnTo>
                  <a:lnTo>
                    <a:pt x="763371" y="0"/>
                  </a:lnTo>
                  <a:lnTo>
                    <a:pt x="719010" y="537540"/>
                  </a:lnTo>
                  <a:lnTo>
                    <a:pt x="14528" y="534784"/>
                  </a:lnTo>
                  <a:lnTo>
                    <a:pt x="0" y="21628"/>
                  </a:lnTo>
                  <a:close/>
                </a:path>
              </a:pathLst>
            </a:custGeom>
            <a:ln w="17018">
              <a:solidFill>
                <a:srgbClr val="FAAC6D"/>
              </a:solidFill>
            </a:ln>
          </p:spPr>
          <p:txBody>
            <a:bodyPr wrap="square" lIns="0" tIns="0" rIns="0" bIns="0" rtlCol="0"/>
            <a:lstStyle/>
            <a:p>
              <a:endParaRPr/>
            </a:p>
          </p:txBody>
        </p:sp>
        <p:sp>
          <p:nvSpPr>
            <p:cNvPr id="136" name="object 136"/>
            <p:cNvSpPr/>
            <p:nvPr/>
          </p:nvSpPr>
          <p:spPr>
            <a:xfrm>
              <a:off x="2117577" y="6616930"/>
              <a:ext cx="1129030" cy="584200"/>
            </a:xfrm>
            <a:custGeom>
              <a:avLst/>
              <a:gdLst/>
              <a:ahLst/>
              <a:cxnLst/>
              <a:rect l="l" t="t" r="r" b="b"/>
              <a:pathLst>
                <a:path w="1129030" h="584200">
                  <a:moveTo>
                    <a:pt x="83019" y="0"/>
                  </a:moveTo>
                  <a:lnTo>
                    <a:pt x="0" y="584034"/>
                  </a:lnTo>
                  <a:lnTo>
                    <a:pt x="1128966" y="571944"/>
                  </a:lnTo>
                  <a:lnTo>
                    <a:pt x="1114831" y="72936"/>
                  </a:lnTo>
                  <a:lnTo>
                    <a:pt x="948176" y="68078"/>
                  </a:lnTo>
                  <a:lnTo>
                    <a:pt x="584433" y="53903"/>
                  </a:lnTo>
                  <a:lnTo>
                    <a:pt x="227936" y="31011"/>
                  </a:lnTo>
                  <a:lnTo>
                    <a:pt x="83019" y="0"/>
                  </a:lnTo>
                  <a:close/>
                </a:path>
              </a:pathLst>
            </a:custGeom>
            <a:solidFill>
              <a:srgbClr val="BD7B64"/>
            </a:solidFill>
          </p:spPr>
          <p:txBody>
            <a:bodyPr wrap="square" lIns="0" tIns="0" rIns="0" bIns="0" rtlCol="0"/>
            <a:lstStyle/>
            <a:p>
              <a:endParaRPr/>
            </a:p>
          </p:txBody>
        </p:sp>
      </p:grpSp>
      <p:grpSp>
        <p:nvGrpSpPr>
          <p:cNvPr id="137" name="object 137"/>
          <p:cNvGrpSpPr/>
          <p:nvPr/>
        </p:nvGrpSpPr>
        <p:grpSpPr>
          <a:xfrm>
            <a:off x="-8509" y="8277068"/>
            <a:ext cx="850900" cy="1097280"/>
            <a:chOff x="-8509" y="8277068"/>
            <a:chExt cx="850900" cy="1097280"/>
          </a:xfrm>
        </p:grpSpPr>
        <p:sp>
          <p:nvSpPr>
            <p:cNvPr id="138" name="object 138"/>
            <p:cNvSpPr/>
            <p:nvPr/>
          </p:nvSpPr>
          <p:spPr>
            <a:xfrm>
              <a:off x="0" y="8285577"/>
              <a:ext cx="833755" cy="1080135"/>
            </a:xfrm>
            <a:custGeom>
              <a:avLst/>
              <a:gdLst/>
              <a:ahLst/>
              <a:cxnLst/>
              <a:rect l="l" t="t" r="r" b="b"/>
              <a:pathLst>
                <a:path w="833755" h="1080134">
                  <a:moveTo>
                    <a:pt x="803327" y="0"/>
                  </a:moveTo>
                  <a:lnTo>
                    <a:pt x="0" y="104742"/>
                  </a:lnTo>
                  <a:lnTo>
                    <a:pt x="0" y="1079861"/>
                  </a:lnTo>
                  <a:lnTo>
                    <a:pt x="833603" y="1069200"/>
                  </a:lnTo>
                  <a:lnTo>
                    <a:pt x="803327" y="0"/>
                  </a:lnTo>
                  <a:close/>
                </a:path>
              </a:pathLst>
            </a:custGeom>
            <a:solidFill>
              <a:srgbClr val="C51E20"/>
            </a:solidFill>
          </p:spPr>
          <p:txBody>
            <a:bodyPr wrap="square" lIns="0" tIns="0" rIns="0" bIns="0" rtlCol="0"/>
            <a:lstStyle/>
            <a:p>
              <a:endParaRPr/>
            </a:p>
          </p:txBody>
        </p:sp>
        <p:sp>
          <p:nvSpPr>
            <p:cNvPr id="139" name="object 139"/>
            <p:cNvSpPr/>
            <p:nvPr/>
          </p:nvSpPr>
          <p:spPr>
            <a:xfrm>
              <a:off x="0" y="8285577"/>
              <a:ext cx="833755" cy="1080135"/>
            </a:xfrm>
            <a:custGeom>
              <a:avLst/>
              <a:gdLst/>
              <a:ahLst/>
              <a:cxnLst/>
              <a:rect l="l" t="t" r="r" b="b"/>
              <a:pathLst>
                <a:path w="833755" h="1080134">
                  <a:moveTo>
                    <a:pt x="0" y="104742"/>
                  </a:moveTo>
                  <a:lnTo>
                    <a:pt x="803327" y="0"/>
                  </a:lnTo>
                  <a:lnTo>
                    <a:pt x="833603" y="1069200"/>
                  </a:lnTo>
                  <a:lnTo>
                    <a:pt x="0" y="1079861"/>
                  </a:lnTo>
                </a:path>
              </a:pathLst>
            </a:custGeom>
            <a:ln w="17018">
              <a:solidFill>
                <a:srgbClr val="C51E20"/>
              </a:solidFill>
            </a:ln>
          </p:spPr>
          <p:txBody>
            <a:bodyPr wrap="square" lIns="0" tIns="0" rIns="0" bIns="0" rtlCol="0"/>
            <a:lstStyle/>
            <a:p>
              <a:endParaRPr/>
            </a:p>
          </p:txBody>
        </p:sp>
      </p:grpSp>
      <p:grpSp>
        <p:nvGrpSpPr>
          <p:cNvPr id="140" name="object 140"/>
          <p:cNvGrpSpPr/>
          <p:nvPr/>
        </p:nvGrpSpPr>
        <p:grpSpPr>
          <a:xfrm>
            <a:off x="-8508" y="9511691"/>
            <a:ext cx="558165" cy="555625"/>
            <a:chOff x="-8508" y="9511691"/>
            <a:chExt cx="558165" cy="555625"/>
          </a:xfrm>
        </p:grpSpPr>
        <p:sp>
          <p:nvSpPr>
            <p:cNvPr id="141" name="object 141"/>
            <p:cNvSpPr/>
            <p:nvPr/>
          </p:nvSpPr>
          <p:spPr>
            <a:xfrm>
              <a:off x="0" y="9520200"/>
              <a:ext cx="541020" cy="538480"/>
            </a:xfrm>
            <a:custGeom>
              <a:avLst/>
              <a:gdLst/>
              <a:ahLst/>
              <a:cxnLst/>
              <a:rect l="l" t="t" r="r" b="b"/>
              <a:pathLst>
                <a:path w="541020" h="538479">
                  <a:moveTo>
                    <a:pt x="0" y="0"/>
                  </a:moveTo>
                  <a:lnTo>
                    <a:pt x="0" y="538199"/>
                  </a:lnTo>
                  <a:lnTo>
                    <a:pt x="540663" y="538199"/>
                  </a:lnTo>
                  <a:lnTo>
                    <a:pt x="0" y="0"/>
                  </a:lnTo>
                  <a:close/>
                </a:path>
              </a:pathLst>
            </a:custGeom>
            <a:solidFill>
              <a:srgbClr val="C51E20"/>
            </a:solidFill>
          </p:spPr>
          <p:txBody>
            <a:bodyPr wrap="square" lIns="0" tIns="0" rIns="0" bIns="0" rtlCol="0"/>
            <a:lstStyle/>
            <a:p>
              <a:endParaRPr/>
            </a:p>
          </p:txBody>
        </p:sp>
        <p:sp>
          <p:nvSpPr>
            <p:cNvPr id="142" name="object 142"/>
            <p:cNvSpPr/>
            <p:nvPr/>
          </p:nvSpPr>
          <p:spPr>
            <a:xfrm>
              <a:off x="0" y="9520200"/>
              <a:ext cx="541020" cy="538480"/>
            </a:xfrm>
            <a:custGeom>
              <a:avLst/>
              <a:gdLst/>
              <a:ahLst/>
              <a:cxnLst/>
              <a:rect l="l" t="t" r="r" b="b"/>
              <a:pathLst>
                <a:path w="541020" h="538479">
                  <a:moveTo>
                    <a:pt x="0" y="0"/>
                  </a:moveTo>
                  <a:lnTo>
                    <a:pt x="540663" y="538199"/>
                  </a:lnTo>
                </a:path>
              </a:pathLst>
            </a:custGeom>
            <a:ln w="17018">
              <a:solidFill>
                <a:srgbClr val="C51E20"/>
              </a:solidFill>
            </a:ln>
          </p:spPr>
          <p:txBody>
            <a:bodyPr wrap="square" lIns="0" tIns="0" rIns="0" bIns="0" rtlCol="0"/>
            <a:lstStyle/>
            <a:p>
              <a:endParaRPr/>
            </a:p>
          </p:txBody>
        </p:sp>
      </p:grpSp>
      <p:grpSp>
        <p:nvGrpSpPr>
          <p:cNvPr id="143" name="object 143"/>
          <p:cNvGrpSpPr/>
          <p:nvPr/>
        </p:nvGrpSpPr>
        <p:grpSpPr>
          <a:xfrm>
            <a:off x="773055" y="7174374"/>
            <a:ext cx="2473960" cy="1173480"/>
            <a:chOff x="773055" y="7174374"/>
            <a:chExt cx="2473960" cy="1173480"/>
          </a:xfrm>
        </p:grpSpPr>
        <p:sp>
          <p:nvSpPr>
            <p:cNvPr id="144" name="object 144"/>
            <p:cNvSpPr/>
            <p:nvPr/>
          </p:nvSpPr>
          <p:spPr>
            <a:xfrm>
              <a:off x="773055" y="7193768"/>
              <a:ext cx="426084" cy="1057910"/>
            </a:xfrm>
            <a:custGeom>
              <a:avLst/>
              <a:gdLst/>
              <a:ahLst/>
              <a:cxnLst/>
              <a:rect l="l" t="t" r="r" b="b"/>
              <a:pathLst>
                <a:path w="426084" h="1057909">
                  <a:moveTo>
                    <a:pt x="396265" y="0"/>
                  </a:moveTo>
                  <a:lnTo>
                    <a:pt x="0" y="22580"/>
                  </a:lnTo>
                  <a:lnTo>
                    <a:pt x="29298" y="1057427"/>
                  </a:lnTo>
                  <a:lnTo>
                    <a:pt x="425869" y="1046175"/>
                  </a:lnTo>
                  <a:lnTo>
                    <a:pt x="396265" y="0"/>
                  </a:lnTo>
                  <a:close/>
                </a:path>
              </a:pathLst>
            </a:custGeom>
            <a:solidFill>
              <a:srgbClr val="BD7B64"/>
            </a:solidFill>
          </p:spPr>
          <p:txBody>
            <a:bodyPr wrap="square" lIns="0" tIns="0" rIns="0" bIns="0" rtlCol="0"/>
            <a:lstStyle/>
            <a:p>
              <a:endParaRPr/>
            </a:p>
          </p:txBody>
        </p:sp>
        <p:sp>
          <p:nvSpPr>
            <p:cNvPr id="145" name="object 145"/>
            <p:cNvSpPr/>
            <p:nvPr/>
          </p:nvSpPr>
          <p:spPr>
            <a:xfrm>
              <a:off x="1198928" y="7182883"/>
              <a:ext cx="1409065" cy="1085850"/>
            </a:xfrm>
            <a:custGeom>
              <a:avLst/>
              <a:gdLst/>
              <a:ahLst/>
              <a:cxnLst/>
              <a:rect l="l" t="t" r="r" b="b"/>
              <a:pathLst>
                <a:path w="1409064" h="1085850">
                  <a:moveTo>
                    <a:pt x="756399" y="0"/>
                  </a:moveTo>
                  <a:lnTo>
                    <a:pt x="0" y="1057071"/>
                  </a:lnTo>
                  <a:lnTo>
                    <a:pt x="1408544" y="1085291"/>
                  </a:lnTo>
                  <a:lnTo>
                    <a:pt x="756399" y="0"/>
                  </a:lnTo>
                  <a:close/>
                </a:path>
              </a:pathLst>
            </a:custGeom>
            <a:solidFill>
              <a:srgbClr val="C51E20"/>
            </a:solidFill>
          </p:spPr>
          <p:txBody>
            <a:bodyPr wrap="square" lIns="0" tIns="0" rIns="0" bIns="0" rtlCol="0"/>
            <a:lstStyle/>
            <a:p>
              <a:endParaRPr/>
            </a:p>
          </p:txBody>
        </p:sp>
        <p:sp>
          <p:nvSpPr>
            <p:cNvPr id="146" name="object 146"/>
            <p:cNvSpPr/>
            <p:nvPr/>
          </p:nvSpPr>
          <p:spPr>
            <a:xfrm>
              <a:off x="1198928" y="7182883"/>
              <a:ext cx="1409065" cy="1085850"/>
            </a:xfrm>
            <a:custGeom>
              <a:avLst/>
              <a:gdLst/>
              <a:ahLst/>
              <a:cxnLst/>
              <a:rect l="l" t="t" r="r" b="b"/>
              <a:pathLst>
                <a:path w="1409064" h="1085850">
                  <a:moveTo>
                    <a:pt x="0" y="1057071"/>
                  </a:moveTo>
                  <a:lnTo>
                    <a:pt x="756399" y="0"/>
                  </a:lnTo>
                  <a:lnTo>
                    <a:pt x="1408544" y="1085291"/>
                  </a:lnTo>
                  <a:lnTo>
                    <a:pt x="0" y="1057071"/>
                  </a:lnTo>
                  <a:close/>
                </a:path>
              </a:pathLst>
            </a:custGeom>
            <a:ln w="17018">
              <a:solidFill>
                <a:srgbClr val="C51E20"/>
              </a:solidFill>
            </a:ln>
          </p:spPr>
          <p:txBody>
            <a:bodyPr wrap="square" lIns="0" tIns="0" rIns="0" bIns="0" rtlCol="0"/>
            <a:lstStyle/>
            <a:p>
              <a:endParaRPr/>
            </a:p>
          </p:txBody>
        </p:sp>
        <p:sp>
          <p:nvSpPr>
            <p:cNvPr id="147" name="object 147"/>
            <p:cNvSpPr/>
            <p:nvPr/>
          </p:nvSpPr>
          <p:spPr>
            <a:xfrm>
              <a:off x="2576885" y="7187963"/>
              <a:ext cx="669925" cy="1160145"/>
            </a:xfrm>
            <a:custGeom>
              <a:avLst/>
              <a:gdLst/>
              <a:ahLst/>
              <a:cxnLst/>
              <a:rect l="l" t="t" r="r" b="b"/>
              <a:pathLst>
                <a:path w="669925" h="1160145">
                  <a:moveTo>
                    <a:pt x="0" y="0"/>
                  </a:moveTo>
                  <a:lnTo>
                    <a:pt x="30581" y="1080211"/>
                  </a:lnTo>
                  <a:lnTo>
                    <a:pt x="628700" y="1159751"/>
                  </a:lnTo>
                  <a:lnTo>
                    <a:pt x="669658" y="914"/>
                  </a:lnTo>
                  <a:lnTo>
                    <a:pt x="0" y="0"/>
                  </a:lnTo>
                  <a:close/>
                </a:path>
              </a:pathLst>
            </a:custGeom>
            <a:solidFill>
              <a:srgbClr val="72BF44"/>
            </a:solidFill>
          </p:spPr>
          <p:txBody>
            <a:bodyPr wrap="square" lIns="0" tIns="0" rIns="0" bIns="0" rtlCol="0"/>
            <a:lstStyle/>
            <a:p>
              <a:endParaRPr/>
            </a:p>
          </p:txBody>
        </p:sp>
      </p:grpSp>
      <p:grpSp>
        <p:nvGrpSpPr>
          <p:cNvPr id="148" name="object 148"/>
          <p:cNvGrpSpPr/>
          <p:nvPr/>
        </p:nvGrpSpPr>
        <p:grpSpPr>
          <a:xfrm>
            <a:off x="945992" y="8675830"/>
            <a:ext cx="1641475" cy="1390015"/>
            <a:chOff x="945992" y="8675830"/>
            <a:chExt cx="1641475" cy="1390015"/>
          </a:xfrm>
        </p:grpSpPr>
        <p:sp>
          <p:nvSpPr>
            <p:cNvPr id="149" name="object 149"/>
            <p:cNvSpPr/>
            <p:nvPr/>
          </p:nvSpPr>
          <p:spPr>
            <a:xfrm>
              <a:off x="952907" y="8682745"/>
              <a:ext cx="1627505" cy="1376045"/>
            </a:xfrm>
            <a:custGeom>
              <a:avLst/>
              <a:gdLst/>
              <a:ahLst/>
              <a:cxnLst/>
              <a:rect l="l" t="t" r="r" b="b"/>
              <a:pathLst>
                <a:path w="1627505" h="1376045">
                  <a:moveTo>
                    <a:pt x="734266" y="0"/>
                  </a:moveTo>
                  <a:lnTo>
                    <a:pt x="695048" y="864"/>
                  </a:lnTo>
                  <a:lnTo>
                    <a:pt x="620733" y="11696"/>
                  </a:lnTo>
                  <a:lnTo>
                    <a:pt x="551748" y="33950"/>
                  </a:lnTo>
                  <a:lnTo>
                    <a:pt x="487896" y="66768"/>
                  </a:lnTo>
                  <a:lnTo>
                    <a:pt x="428981" y="109291"/>
                  </a:lnTo>
                  <a:lnTo>
                    <a:pt x="374806" y="160661"/>
                  </a:lnTo>
                  <a:lnTo>
                    <a:pt x="349435" y="189396"/>
                  </a:lnTo>
                  <a:lnTo>
                    <a:pt x="325175" y="220020"/>
                  </a:lnTo>
                  <a:lnTo>
                    <a:pt x="302002" y="252427"/>
                  </a:lnTo>
                  <a:lnTo>
                    <a:pt x="279892" y="286509"/>
                  </a:lnTo>
                  <a:lnTo>
                    <a:pt x="258819" y="322159"/>
                  </a:lnTo>
                  <a:lnTo>
                    <a:pt x="238759" y="359270"/>
                  </a:lnTo>
                  <a:lnTo>
                    <a:pt x="219688" y="397735"/>
                  </a:lnTo>
                  <a:lnTo>
                    <a:pt x="201581" y="437445"/>
                  </a:lnTo>
                  <a:lnTo>
                    <a:pt x="184413" y="478295"/>
                  </a:lnTo>
                  <a:lnTo>
                    <a:pt x="168160" y="520176"/>
                  </a:lnTo>
                  <a:lnTo>
                    <a:pt x="152797" y="562981"/>
                  </a:lnTo>
                  <a:lnTo>
                    <a:pt x="138300" y="606603"/>
                  </a:lnTo>
                  <a:lnTo>
                    <a:pt x="124645" y="650935"/>
                  </a:lnTo>
                  <a:lnTo>
                    <a:pt x="111805" y="695870"/>
                  </a:lnTo>
                  <a:lnTo>
                    <a:pt x="99758" y="741299"/>
                  </a:lnTo>
                  <a:lnTo>
                    <a:pt x="88478" y="787117"/>
                  </a:lnTo>
                  <a:lnTo>
                    <a:pt x="77941" y="833215"/>
                  </a:lnTo>
                  <a:lnTo>
                    <a:pt x="68123" y="879486"/>
                  </a:lnTo>
                  <a:lnTo>
                    <a:pt x="58998" y="925823"/>
                  </a:lnTo>
                  <a:lnTo>
                    <a:pt x="50542" y="972119"/>
                  </a:lnTo>
                  <a:lnTo>
                    <a:pt x="42731" y="1018266"/>
                  </a:lnTo>
                  <a:lnTo>
                    <a:pt x="35540" y="1064157"/>
                  </a:lnTo>
                  <a:lnTo>
                    <a:pt x="28945" y="1109685"/>
                  </a:lnTo>
                  <a:lnTo>
                    <a:pt x="22920" y="1154743"/>
                  </a:lnTo>
                  <a:lnTo>
                    <a:pt x="17442" y="1199223"/>
                  </a:lnTo>
                  <a:lnTo>
                    <a:pt x="12485" y="1243017"/>
                  </a:lnTo>
                  <a:lnTo>
                    <a:pt x="8026" y="1286020"/>
                  </a:lnTo>
                  <a:lnTo>
                    <a:pt x="4040" y="1328123"/>
                  </a:lnTo>
                  <a:lnTo>
                    <a:pt x="501" y="1369219"/>
                  </a:lnTo>
                  <a:lnTo>
                    <a:pt x="0" y="1375654"/>
                  </a:lnTo>
                  <a:lnTo>
                    <a:pt x="1627443" y="1375654"/>
                  </a:lnTo>
                  <a:lnTo>
                    <a:pt x="1619290" y="1313417"/>
                  </a:lnTo>
                  <a:lnTo>
                    <a:pt x="1609825" y="1251067"/>
                  </a:lnTo>
                  <a:lnTo>
                    <a:pt x="1600508" y="1193666"/>
                  </a:lnTo>
                  <a:lnTo>
                    <a:pt x="1592603" y="1144820"/>
                  </a:lnTo>
                  <a:lnTo>
                    <a:pt x="1587378" y="1108134"/>
                  </a:lnTo>
                  <a:lnTo>
                    <a:pt x="1580782" y="1057113"/>
                  </a:lnTo>
                  <a:lnTo>
                    <a:pt x="1573042" y="1006183"/>
                  </a:lnTo>
                  <a:lnTo>
                    <a:pt x="1564206" y="955375"/>
                  </a:lnTo>
                  <a:lnTo>
                    <a:pt x="1554321" y="904723"/>
                  </a:lnTo>
                  <a:lnTo>
                    <a:pt x="1543436" y="854260"/>
                  </a:lnTo>
                  <a:lnTo>
                    <a:pt x="1531599" y="804019"/>
                  </a:lnTo>
                  <a:lnTo>
                    <a:pt x="1518858" y="754033"/>
                  </a:lnTo>
                  <a:lnTo>
                    <a:pt x="1505262" y="704335"/>
                  </a:lnTo>
                  <a:lnTo>
                    <a:pt x="1490858" y="654960"/>
                  </a:lnTo>
                  <a:lnTo>
                    <a:pt x="1474983" y="605890"/>
                  </a:lnTo>
                  <a:lnTo>
                    <a:pt x="1457209" y="558073"/>
                  </a:lnTo>
                  <a:lnTo>
                    <a:pt x="1437531" y="511591"/>
                  </a:lnTo>
                  <a:lnTo>
                    <a:pt x="1415947" y="466528"/>
                  </a:lnTo>
                  <a:lnTo>
                    <a:pt x="1392451" y="422964"/>
                  </a:lnTo>
                  <a:lnTo>
                    <a:pt x="1367040" y="380984"/>
                  </a:lnTo>
                  <a:lnTo>
                    <a:pt x="1339708" y="340670"/>
                  </a:lnTo>
                  <a:lnTo>
                    <a:pt x="1310453" y="302104"/>
                  </a:lnTo>
                  <a:lnTo>
                    <a:pt x="1279269" y="265369"/>
                  </a:lnTo>
                  <a:lnTo>
                    <a:pt x="1246153" y="230547"/>
                  </a:lnTo>
                  <a:lnTo>
                    <a:pt x="1211101" y="197722"/>
                  </a:lnTo>
                  <a:lnTo>
                    <a:pt x="1174107" y="166976"/>
                  </a:lnTo>
                  <a:lnTo>
                    <a:pt x="1135168" y="138391"/>
                  </a:lnTo>
                  <a:lnTo>
                    <a:pt x="1094280" y="112050"/>
                  </a:lnTo>
                  <a:lnTo>
                    <a:pt x="1051439" y="88036"/>
                  </a:lnTo>
                  <a:lnTo>
                    <a:pt x="1006640" y="66431"/>
                  </a:lnTo>
                  <a:lnTo>
                    <a:pt x="959879" y="47318"/>
                  </a:lnTo>
                  <a:lnTo>
                    <a:pt x="911152" y="30780"/>
                  </a:lnTo>
                  <a:lnTo>
                    <a:pt x="860455" y="16899"/>
                  </a:lnTo>
                  <a:lnTo>
                    <a:pt x="816945" y="7910"/>
                  </a:lnTo>
                  <a:lnTo>
                    <a:pt x="774890" y="2312"/>
                  </a:lnTo>
                  <a:lnTo>
                    <a:pt x="734266" y="0"/>
                  </a:lnTo>
                  <a:close/>
                </a:path>
              </a:pathLst>
            </a:custGeom>
            <a:solidFill>
              <a:srgbClr val="EFC91B"/>
            </a:solidFill>
          </p:spPr>
          <p:txBody>
            <a:bodyPr wrap="square" lIns="0" tIns="0" rIns="0" bIns="0" rtlCol="0"/>
            <a:lstStyle/>
            <a:p>
              <a:endParaRPr/>
            </a:p>
          </p:txBody>
        </p:sp>
        <p:sp>
          <p:nvSpPr>
            <p:cNvPr id="150" name="object 150"/>
            <p:cNvSpPr/>
            <p:nvPr/>
          </p:nvSpPr>
          <p:spPr>
            <a:xfrm>
              <a:off x="952907" y="8682745"/>
              <a:ext cx="1627505" cy="1376045"/>
            </a:xfrm>
            <a:custGeom>
              <a:avLst/>
              <a:gdLst/>
              <a:ahLst/>
              <a:cxnLst/>
              <a:rect l="l" t="t" r="r" b="b"/>
              <a:pathLst>
                <a:path w="1627505" h="1376045">
                  <a:moveTo>
                    <a:pt x="0" y="1375654"/>
                  </a:moveTo>
                  <a:lnTo>
                    <a:pt x="4040" y="1328123"/>
                  </a:lnTo>
                  <a:lnTo>
                    <a:pt x="8026" y="1286020"/>
                  </a:lnTo>
                  <a:lnTo>
                    <a:pt x="12485" y="1243017"/>
                  </a:lnTo>
                  <a:lnTo>
                    <a:pt x="17442" y="1199223"/>
                  </a:lnTo>
                  <a:lnTo>
                    <a:pt x="22920" y="1154743"/>
                  </a:lnTo>
                  <a:lnTo>
                    <a:pt x="28945" y="1109685"/>
                  </a:lnTo>
                  <a:lnTo>
                    <a:pt x="35540" y="1064157"/>
                  </a:lnTo>
                  <a:lnTo>
                    <a:pt x="42731" y="1018266"/>
                  </a:lnTo>
                  <a:lnTo>
                    <a:pt x="50542" y="972119"/>
                  </a:lnTo>
                  <a:lnTo>
                    <a:pt x="58998" y="925823"/>
                  </a:lnTo>
                  <a:lnTo>
                    <a:pt x="68123" y="879486"/>
                  </a:lnTo>
                  <a:lnTo>
                    <a:pt x="77941" y="833215"/>
                  </a:lnTo>
                  <a:lnTo>
                    <a:pt x="88478" y="787117"/>
                  </a:lnTo>
                  <a:lnTo>
                    <a:pt x="99758" y="741299"/>
                  </a:lnTo>
                  <a:lnTo>
                    <a:pt x="111805" y="695870"/>
                  </a:lnTo>
                  <a:lnTo>
                    <a:pt x="124645" y="650935"/>
                  </a:lnTo>
                  <a:lnTo>
                    <a:pt x="138300" y="606603"/>
                  </a:lnTo>
                  <a:lnTo>
                    <a:pt x="152797" y="562981"/>
                  </a:lnTo>
                  <a:lnTo>
                    <a:pt x="168160" y="520176"/>
                  </a:lnTo>
                  <a:lnTo>
                    <a:pt x="184413" y="478295"/>
                  </a:lnTo>
                  <a:lnTo>
                    <a:pt x="201581" y="437445"/>
                  </a:lnTo>
                  <a:lnTo>
                    <a:pt x="219688" y="397735"/>
                  </a:lnTo>
                  <a:lnTo>
                    <a:pt x="238759" y="359270"/>
                  </a:lnTo>
                  <a:lnTo>
                    <a:pt x="258819" y="322159"/>
                  </a:lnTo>
                  <a:lnTo>
                    <a:pt x="279892" y="286509"/>
                  </a:lnTo>
                  <a:lnTo>
                    <a:pt x="302002" y="252427"/>
                  </a:lnTo>
                  <a:lnTo>
                    <a:pt x="325175" y="220020"/>
                  </a:lnTo>
                  <a:lnTo>
                    <a:pt x="349435" y="189396"/>
                  </a:lnTo>
                  <a:lnTo>
                    <a:pt x="374806" y="160661"/>
                  </a:lnTo>
                  <a:lnTo>
                    <a:pt x="428981" y="109291"/>
                  </a:lnTo>
                  <a:lnTo>
                    <a:pt x="487896" y="66768"/>
                  </a:lnTo>
                  <a:lnTo>
                    <a:pt x="551748" y="33950"/>
                  </a:lnTo>
                  <a:lnTo>
                    <a:pt x="620733" y="11696"/>
                  </a:lnTo>
                  <a:lnTo>
                    <a:pt x="695048" y="864"/>
                  </a:lnTo>
                  <a:lnTo>
                    <a:pt x="734266" y="0"/>
                  </a:lnTo>
                  <a:lnTo>
                    <a:pt x="774890" y="2312"/>
                  </a:lnTo>
                  <a:lnTo>
                    <a:pt x="816945" y="7910"/>
                  </a:lnTo>
                  <a:lnTo>
                    <a:pt x="860455" y="16899"/>
                  </a:lnTo>
                  <a:lnTo>
                    <a:pt x="911152" y="30780"/>
                  </a:lnTo>
                  <a:lnTo>
                    <a:pt x="959879" y="47318"/>
                  </a:lnTo>
                  <a:lnTo>
                    <a:pt x="1006640" y="66431"/>
                  </a:lnTo>
                  <a:lnTo>
                    <a:pt x="1051439" y="88036"/>
                  </a:lnTo>
                  <a:lnTo>
                    <a:pt x="1094280" y="112050"/>
                  </a:lnTo>
                  <a:lnTo>
                    <a:pt x="1135168" y="138391"/>
                  </a:lnTo>
                  <a:lnTo>
                    <a:pt x="1174107" y="166976"/>
                  </a:lnTo>
                  <a:lnTo>
                    <a:pt x="1211101" y="197722"/>
                  </a:lnTo>
                  <a:lnTo>
                    <a:pt x="1246153" y="230547"/>
                  </a:lnTo>
                  <a:lnTo>
                    <a:pt x="1279269" y="265369"/>
                  </a:lnTo>
                  <a:lnTo>
                    <a:pt x="1310453" y="302104"/>
                  </a:lnTo>
                  <a:lnTo>
                    <a:pt x="1339708" y="340670"/>
                  </a:lnTo>
                  <a:lnTo>
                    <a:pt x="1367040" y="380984"/>
                  </a:lnTo>
                  <a:lnTo>
                    <a:pt x="1392451" y="422964"/>
                  </a:lnTo>
                  <a:lnTo>
                    <a:pt x="1415947" y="466528"/>
                  </a:lnTo>
                  <a:lnTo>
                    <a:pt x="1437531" y="511591"/>
                  </a:lnTo>
                  <a:lnTo>
                    <a:pt x="1457209" y="558073"/>
                  </a:lnTo>
                  <a:lnTo>
                    <a:pt x="1474983" y="605890"/>
                  </a:lnTo>
                  <a:lnTo>
                    <a:pt x="1490858" y="654960"/>
                  </a:lnTo>
                  <a:lnTo>
                    <a:pt x="1505262" y="704335"/>
                  </a:lnTo>
                  <a:lnTo>
                    <a:pt x="1518858" y="754033"/>
                  </a:lnTo>
                  <a:lnTo>
                    <a:pt x="1531599" y="804019"/>
                  </a:lnTo>
                  <a:lnTo>
                    <a:pt x="1543436" y="854260"/>
                  </a:lnTo>
                  <a:lnTo>
                    <a:pt x="1554321" y="904723"/>
                  </a:lnTo>
                  <a:lnTo>
                    <a:pt x="1564206" y="955375"/>
                  </a:lnTo>
                  <a:lnTo>
                    <a:pt x="1573042" y="1006183"/>
                  </a:lnTo>
                  <a:lnTo>
                    <a:pt x="1580782" y="1057113"/>
                  </a:lnTo>
                  <a:lnTo>
                    <a:pt x="1587378" y="1108134"/>
                  </a:lnTo>
                  <a:lnTo>
                    <a:pt x="1592603" y="1144820"/>
                  </a:lnTo>
                  <a:lnTo>
                    <a:pt x="1600508" y="1193666"/>
                  </a:lnTo>
                  <a:lnTo>
                    <a:pt x="1609825" y="1251067"/>
                  </a:lnTo>
                  <a:lnTo>
                    <a:pt x="1619290" y="1313417"/>
                  </a:lnTo>
                  <a:lnTo>
                    <a:pt x="1627443" y="1375654"/>
                  </a:lnTo>
                </a:path>
              </a:pathLst>
            </a:custGeom>
            <a:ln w="13830">
              <a:solidFill>
                <a:srgbClr val="EFC91B"/>
              </a:solidFill>
            </a:ln>
          </p:spPr>
          <p:txBody>
            <a:bodyPr wrap="square" lIns="0" tIns="0" rIns="0" bIns="0" rtlCol="0"/>
            <a:lstStyle/>
            <a:p>
              <a:endParaRPr/>
            </a:p>
          </p:txBody>
        </p:sp>
      </p:grpSp>
      <p:grpSp>
        <p:nvGrpSpPr>
          <p:cNvPr id="151" name="object 151"/>
          <p:cNvGrpSpPr/>
          <p:nvPr/>
        </p:nvGrpSpPr>
        <p:grpSpPr>
          <a:xfrm>
            <a:off x="886967" y="1183551"/>
            <a:ext cx="5998845" cy="8883738"/>
            <a:chOff x="886967" y="1783079"/>
            <a:chExt cx="5998845" cy="8284209"/>
          </a:xfrm>
          <a:solidFill>
            <a:schemeClr val="accent1">
              <a:lumMod val="50000"/>
            </a:schemeClr>
          </a:solidFill>
        </p:grpSpPr>
        <p:sp>
          <p:nvSpPr>
            <p:cNvPr id="152" name="object 152"/>
            <p:cNvSpPr/>
            <p:nvPr/>
          </p:nvSpPr>
          <p:spPr>
            <a:xfrm>
              <a:off x="3057299" y="8347714"/>
              <a:ext cx="989330" cy="1710689"/>
            </a:xfrm>
            <a:custGeom>
              <a:avLst/>
              <a:gdLst/>
              <a:ahLst/>
              <a:cxnLst/>
              <a:rect l="l" t="t" r="r" b="b"/>
              <a:pathLst>
                <a:path w="989329" h="1710690">
                  <a:moveTo>
                    <a:pt x="148289" y="0"/>
                  </a:moveTo>
                  <a:lnTo>
                    <a:pt x="0" y="1710686"/>
                  </a:lnTo>
                  <a:lnTo>
                    <a:pt x="878497" y="1710686"/>
                  </a:lnTo>
                  <a:lnTo>
                    <a:pt x="989093" y="32969"/>
                  </a:lnTo>
                  <a:lnTo>
                    <a:pt x="148289" y="0"/>
                  </a:lnTo>
                  <a:close/>
                </a:path>
              </a:pathLst>
            </a:custGeom>
            <a:grpFill/>
          </p:spPr>
          <p:txBody>
            <a:bodyPr wrap="square" lIns="0" tIns="0" rIns="0" bIns="0" rtlCol="0"/>
            <a:lstStyle/>
            <a:p>
              <a:endParaRPr/>
            </a:p>
          </p:txBody>
        </p:sp>
        <p:sp>
          <p:nvSpPr>
            <p:cNvPr id="153" name="object 153"/>
            <p:cNvSpPr/>
            <p:nvPr/>
          </p:nvSpPr>
          <p:spPr>
            <a:xfrm>
              <a:off x="3205594" y="7188878"/>
              <a:ext cx="923290" cy="1228725"/>
            </a:xfrm>
            <a:custGeom>
              <a:avLst/>
              <a:gdLst/>
              <a:ahLst/>
              <a:cxnLst/>
              <a:rect l="l" t="t" r="r" b="b"/>
              <a:pathLst>
                <a:path w="923289" h="1228725">
                  <a:moveTo>
                    <a:pt x="40944" y="0"/>
                  </a:moveTo>
                  <a:lnTo>
                    <a:pt x="0" y="1158836"/>
                  </a:lnTo>
                  <a:lnTo>
                    <a:pt x="841857" y="1228648"/>
                  </a:lnTo>
                  <a:lnTo>
                    <a:pt x="922921" y="82842"/>
                  </a:lnTo>
                  <a:lnTo>
                    <a:pt x="40944" y="0"/>
                  </a:lnTo>
                  <a:close/>
                </a:path>
              </a:pathLst>
            </a:custGeom>
            <a:grpFill/>
          </p:spPr>
          <p:txBody>
            <a:bodyPr wrap="square" lIns="0" tIns="0" rIns="0" bIns="0" rtlCol="0"/>
            <a:lstStyle/>
            <a:p>
              <a:endParaRPr/>
            </a:p>
          </p:txBody>
        </p:sp>
        <p:sp>
          <p:nvSpPr>
            <p:cNvPr id="154" name="object 154"/>
            <p:cNvSpPr/>
            <p:nvPr/>
          </p:nvSpPr>
          <p:spPr>
            <a:xfrm>
              <a:off x="3205594" y="7188878"/>
              <a:ext cx="923290" cy="1228725"/>
            </a:xfrm>
            <a:custGeom>
              <a:avLst/>
              <a:gdLst/>
              <a:ahLst/>
              <a:cxnLst/>
              <a:rect l="l" t="t" r="r" b="b"/>
              <a:pathLst>
                <a:path w="923289" h="1228725">
                  <a:moveTo>
                    <a:pt x="40944" y="0"/>
                  </a:moveTo>
                  <a:lnTo>
                    <a:pt x="197500" y="14819"/>
                  </a:lnTo>
                  <a:lnTo>
                    <a:pt x="498597" y="43087"/>
                  </a:lnTo>
                  <a:lnTo>
                    <a:pt x="791361" y="70523"/>
                  </a:lnTo>
                  <a:lnTo>
                    <a:pt x="922921" y="82842"/>
                  </a:lnTo>
                  <a:lnTo>
                    <a:pt x="841857" y="1228648"/>
                  </a:lnTo>
                  <a:lnTo>
                    <a:pt x="0" y="1158836"/>
                  </a:lnTo>
                  <a:lnTo>
                    <a:pt x="40944" y="0"/>
                  </a:lnTo>
                  <a:close/>
                </a:path>
              </a:pathLst>
            </a:custGeom>
            <a:grpFill/>
            <a:ln w="17018">
              <a:solidFill>
                <a:srgbClr val="C51E20"/>
              </a:solidFill>
            </a:ln>
          </p:spPr>
          <p:txBody>
            <a:bodyPr wrap="square" lIns="0" tIns="0" rIns="0" bIns="0" rtlCol="0"/>
            <a:lstStyle/>
            <a:p>
              <a:endParaRPr/>
            </a:p>
          </p:txBody>
        </p:sp>
        <p:sp>
          <p:nvSpPr>
            <p:cNvPr id="155" name="object 155"/>
            <p:cNvSpPr/>
            <p:nvPr/>
          </p:nvSpPr>
          <p:spPr>
            <a:xfrm>
              <a:off x="4048760" y="7267268"/>
              <a:ext cx="1640839" cy="1307465"/>
            </a:xfrm>
            <a:custGeom>
              <a:avLst/>
              <a:gdLst/>
              <a:ahLst/>
              <a:cxnLst/>
              <a:rect l="l" t="t" r="r" b="b"/>
              <a:pathLst>
                <a:path w="1640839" h="1307465">
                  <a:moveTo>
                    <a:pt x="1640243" y="0"/>
                  </a:moveTo>
                  <a:lnTo>
                    <a:pt x="79768" y="4457"/>
                  </a:lnTo>
                  <a:lnTo>
                    <a:pt x="0" y="1131798"/>
                  </a:lnTo>
                  <a:lnTo>
                    <a:pt x="1569415" y="1307249"/>
                  </a:lnTo>
                  <a:lnTo>
                    <a:pt x="1640243" y="0"/>
                  </a:lnTo>
                  <a:close/>
                </a:path>
              </a:pathLst>
            </a:custGeom>
            <a:grpFill/>
          </p:spPr>
          <p:txBody>
            <a:bodyPr wrap="square" lIns="0" tIns="0" rIns="0" bIns="0" rtlCol="0"/>
            <a:lstStyle/>
            <a:p>
              <a:endParaRPr/>
            </a:p>
          </p:txBody>
        </p:sp>
        <p:sp>
          <p:nvSpPr>
            <p:cNvPr id="156" name="object 156"/>
            <p:cNvSpPr/>
            <p:nvPr/>
          </p:nvSpPr>
          <p:spPr>
            <a:xfrm>
              <a:off x="4048760" y="7267268"/>
              <a:ext cx="1640839" cy="1307465"/>
            </a:xfrm>
            <a:custGeom>
              <a:avLst/>
              <a:gdLst/>
              <a:ahLst/>
              <a:cxnLst/>
              <a:rect l="l" t="t" r="r" b="b"/>
              <a:pathLst>
                <a:path w="1640839" h="1307465">
                  <a:moveTo>
                    <a:pt x="0" y="1131798"/>
                  </a:moveTo>
                  <a:lnTo>
                    <a:pt x="79768" y="4457"/>
                  </a:lnTo>
                  <a:lnTo>
                    <a:pt x="1640243" y="0"/>
                  </a:lnTo>
                  <a:lnTo>
                    <a:pt x="1569415" y="1307249"/>
                  </a:lnTo>
                  <a:lnTo>
                    <a:pt x="0" y="1131798"/>
                  </a:lnTo>
                  <a:close/>
                </a:path>
              </a:pathLst>
            </a:custGeom>
            <a:grpFill/>
            <a:ln w="17018">
              <a:solidFill>
                <a:srgbClr val="47C5F2"/>
              </a:solidFill>
            </a:ln>
          </p:spPr>
          <p:txBody>
            <a:bodyPr wrap="square" lIns="0" tIns="0" rIns="0" bIns="0" rtlCol="0"/>
            <a:lstStyle/>
            <a:p>
              <a:endParaRPr/>
            </a:p>
          </p:txBody>
        </p:sp>
        <p:sp>
          <p:nvSpPr>
            <p:cNvPr id="157" name="object 157"/>
            <p:cNvSpPr/>
            <p:nvPr/>
          </p:nvSpPr>
          <p:spPr>
            <a:xfrm>
              <a:off x="3935621" y="8330524"/>
              <a:ext cx="1740535" cy="1728470"/>
            </a:xfrm>
            <a:custGeom>
              <a:avLst/>
              <a:gdLst/>
              <a:ahLst/>
              <a:cxnLst/>
              <a:rect l="l" t="t" r="r" b="b"/>
              <a:pathLst>
                <a:path w="1740535" h="1728470">
                  <a:moveTo>
                    <a:pt x="112340" y="0"/>
                  </a:moveTo>
                  <a:lnTo>
                    <a:pt x="0" y="1727875"/>
                  </a:lnTo>
                  <a:lnTo>
                    <a:pt x="1739741" y="1727875"/>
                  </a:lnTo>
                  <a:lnTo>
                    <a:pt x="1740162" y="66878"/>
                  </a:lnTo>
                  <a:lnTo>
                    <a:pt x="112340" y="0"/>
                  </a:lnTo>
                  <a:close/>
                </a:path>
              </a:pathLst>
            </a:custGeom>
            <a:grpFill/>
          </p:spPr>
          <p:txBody>
            <a:bodyPr wrap="square" lIns="0" tIns="0" rIns="0" bIns="0" rtlCol="0"/>
            <a:lstStyle/>
            <a:p>
              <a:endParaRPr/>
            </a:p>
          </p:txBody>
        </p:sp>
        <p:sp>
          <p:nvSpPr>
            <p:cNvPr id="158" name="object 158"/>
            <p:cNvSpPr/>
            <p:nvPr/>
          </p:nvSpPr>
          <p:spPr>
            <a:xfrm>
              <a:off x="4347616" y="9389620"/>
              <a:ext cx="815340" cy="669290"/>
            </a:xfrm>
            <a:custGeom>
              <a:avLst/>
              <a:gdLst/>
              <a:ahLst/>
              <a:cxnLst/>
              <a:rect l="l" t="t" r="r" b="b"/>
              <a:pathLst>
                <a:path w="815339" h="669290">
                  <a:moveTo>
                    <a:pt x="675074" y="0"/>
                  </a:moveTo>
                  <a:lnTo>
                    <a:pt x="79672" y="16852"/>
                  </a:lnTo>
                  <a:lnTo>
                    <a:pt x="0" y="668779"/>
                  </a:lnTo>
                  <a:lnTo>
                    <a:pt x="814783" y="668779"/>
                  </a:lnTo>
                  <a:lnTo>
                    <a:pt x="675074" y="0"/>
                  </a:lnTo>
                  <a:close/>
                </a:path>
              </a:pathLst>
            </a:custGeom>
            <a:grpFill/>
          </p:spPr>
          <p:txBody>
            <a:bodyPr wrap="square" lIns="0" tIns="0" rIns="0" bIns="0" rtlCol="0"/>
            <a:lstStyle/>
            <a:p>
              <a:endParaRPr/>
            </a:p>
          </p:txBody>
        </p:sp>
        <p:sp>
          <p:nvSpPr>
            <p:cNvPr id="159" name="object 159"/>
            <p:cNvSpPr/>
            <p:nvPr/>
          </p:nvSpPr>
          <p:spPr>
            <a:xfrm>
              <a:off x="4347616" y="9389620"/>
              <a:ext cx="815340" cy="669290"/>
            </a:xfrm>
            <a:custGeom>
              <a:avLst/>
              <a:gdLst/>
              <a:ahLst/>
              <a:cxnLst/>
              <a:rect l="l" t="t" r="r" b="b"/>
              <a:pathLst>
                <a:path w="815339" h="669290">
                  <a:moveTo>
                    <a:pt x="0" y="668779"/>
                  </a:moveTo>
                  <a:lnTo>
                    <a:pt x="79672" y="16852"/>
                  </a:lnTo>
                  <a:lnTo>
                    <a:pt x="675074" y="0"/>
                  </a:lnTo>
                  <a:lnTo>
                    <a:pt x="814783" y="668779"/>
                  </a:lnTo>
                </a:path>
              </a:pathLst>
            </a:custGeom>
            <a:grpFill/>
            <a:ln w="17018">
              <a:solidFill>
                <a:srgbClr val="EFC91B"/>
              </a:solidFill>
            </a:ln>
          </p:spPr>
          <p:txBody>
            <a:bodyPr wrap="square" lIns="0" tIns="0" rIns="0" bIns="0" rtlCol="0"/>
            <a:lstStyle/>
            <a:p>
              <a:endParaRPr/>
            </a:p>
          </p:txBody>
        </p:sp>
        <p:sp>
          <p:nvSpPr>
            <p:cNvPr id="160" name="object 160"/>
            <p:cNvSpPr/>
            <p:nvPr/>
          </p:nvSpPr>
          <p:spPr>
            <a:xfrm>
              <a:off x="5675777" y="8368823"/>
              <a:ext cx="1024890" cy="561340"/>
            </a:xfrm>
            <a:custGeom>
              <a:avLst/>
              <a:gdLst/>
              <a:ahLst/>
              <a:cxnLst/>
              <a:rect l="l" t="t" r="r" b="b"/>
              <a:pathLst>
                <a:path w="1024890" h="561340">
                  <a:moveTo>
                    <a:pt x="1009294" y="0"/>
                  </a:moveTo>
                  <a:lnTo>
                    <a:pt x="0" y="28587"/>
                  </a:lnTo>
                  <a:lnTo>
                    <a:pt x="15062" y="561162"/>
                  </a:lnTo>
                  <a:lnTo>
                    <a:pt x="1024369" y="532574"/>
                  </a:lnTo>
                  <a:lnTo>
                    <a:pt x="1009294" y="0"/>
                  </a:lnTo>
                  <a:close/>
                </a:path>
              </a:pathLst>
            </a:custGeom>
            <a:grpFill/>
          </p:spPr>
          <p:txBody>
            <a:bodyPr wrap="square" lIns="0" tIns="0" rIns="0" bIns="0" rtlCol="0"/>
            <a:lstStyle/>
            <a:p>
              <a:endParaRPr/>
            </a:p>
          </p:txBody>
        </p:sp>
        <p:sp>
          <p:nvSpPr>
            <p:cNvPr id="161" name="object 161"/>
            <p:cNvSpPr/>
            <p:nvPr/>
          </p:nvSpPr>
          <p:spPr>
            <a:xfrm>
              <a:off x="3234960" y="8159492"/>
              <a:ext cx="814705" cy="298450"/>
            </a:xfrm>
            <a:custGeom>
              <a:avLst/>
              <a:gdLst/>
              <a:ahLst/>
              <a:cxnLst/>
              <a:rect l="l" t="t" r="r" b="b"/>
              <a:pathLst>
                <a:path w="814704" h="298450">
                  <a:moveTo>
                    <a:pt x="806716" y="0"/>
                  </a:moveTo>
                  <a:lnTo>
                    <a:pt x="0" y="22834"/>
                  </a:lnTo>
                  <a:lnTo>
                    <a:pt x="7797" y="297942"/>
                  </a:lnTo>
                  <a:lnTo>
                    <a:pt x="814514" y="275107"/>
                  </a:lnTo>
                  <a:lnTo>
                    <a:pt x="806716" y="0"/>
                  </a:lnTo>
                  <a:close/>
                </a:path>
              </a:pathLst>
            </a:custGeom>
            <a:grpFill/>
          </p:spPr>
          <p:txBody>
            <a:bodyPr wrap="square" lIns="0" tIns="0" rIns="0" bIns="0" rtlCol="0"/>
            <a:lstStyle/>
            <a:p>
              <a:endParaRPr/>
            </a:p>
          </p:txBody>
        </p:sp>
        <p:sp>
          <p:nvSpPr>
            <p:cNvPr id="162" name="object 162"/>
            <p:cNvSpPr/>
            <p:nvPr/>
          </p:nvSpPr>
          <p:spPr>
            <a:xfrm>
              <a:off x="886967" y="1783079"/>
              <a:ext cx="5998845" cy="6666230"/>
            </a:xfrm>
            <a:custGeom>
              <a:avLst/>
              <a:gdLst/>
              <a:ahLst/>
              <a:cxnLst/>
              <a:rect l="l" t="t" r="r" b="b"/>
              <a:pathLst>
                <a:path w="5998845" h="6666230">
                  <a:moveTo>
                    <a:pt x="5998463" y="0"/>
                  </a:moveTo>
                  <a:lnTo>
                    <a:pt x="0" y="0"/>
                  </a:lnTo>
                  <a:lnTo>
                    <a:pt x="0" y="6665976"/>
                  </a:lnTo>
                  <a:lnTo>
                    <a:pt x="5998463" y="6665976"/>
                  </a:lnTo>
                  <a:lnTo>
                    <a:pt x="5998463" y="0"/>
                  </a:lnTo>
                  <a:close/>
                </a:path>
              </a:pathLst>
            </a:custGeom>
            <a:grpFill/>
          </p:spPr>
          <p:txBody>
            <a:bodyPr wrap="square" lIns="0" tIns="0" rIns="0" bIns="0" rtlCol="0"/>
            <a:lstStyle/>
            <a:p>
              <a:endParaRPr/>
            </a:p>
          </p:txBody>
        </p:sp>
      </p:grpSp>
      <p:sp>
        <p:nvSpPr>
          <p:cNvPr id="163" name="TextBox 162">
            <a:extLst>
              <a:ext uri="{FF2B5EF4-FFF2-40B4-BE49-F238E27FC236}">
                <a16:creationId xmlns:a16="http://schemas.microsoft.com/office/drawing/2014/main" id="{CC0FA621-0601-068D-990A-0921E78E68E6}"/>
              </a:ext>
            </a:extLst>
          </p:cNvPr>
          <p:cNvSpPr txBox="1"/>
          <p:nvPr/>
        </p:nvSpPr>
        <p:spPr>
          <a:xfrm>
            <a:off x="1338768" y="1539892"/>
            <a:ext cx="5199631" cy="6463308"/>
          </a:xfrm>
          <a:prstGeom prst="rect">
            <a:avLst/>
          </a:prstGeom>
          <a:noFill/>
        </p:spPr>
        <p:txBody>
          <a:bodyPr wrap="square" rtlCol="0">
            <a:spAutoFit/>
          </a:bodyPr>
          <a:lstStyle/>
          <a:p>
            <a:pPr algn="ctr"/>
            <a:r>
              <a:rPr lang="en-US" b="1" dirty="0">
                <a:solidFill>
                  <a:srgbClr val="FFC000"/>
                </a:solidFill>
              </a:rPr>
              <a:t>LACK OF HOUSING STOCK REMAINS OUR NUMBER ONE ISSUE</a:t>
            </a:r>
          </a:p>
          <a:p>
            <a:endParaRPr lang="en-US" dirty="0">
              <a:solidFill>
                <a:schemeClr val="bg1"/>
              </a:solidFill>
            </a:endParaRPr>
          </a:p>
          <a:p>
            <a:r>
              <a:rPr lang="en-US" dirty="0">
                <a:solidFill>
                  <a:schemeClr val="bg1"/>
                </a:solidFill>
                <a:latin typeface="+mn-lt"/>
              </a:rPr>
              <a:t>The 65 and older population is the fastest growing demographic since 2010, increasing 34.2% nationally and </a:t>
            </a:r>
            <a:r>
              <a:rPr lang="en-US" b="1" i="1" dirty="0">
                <a:solidFill>
                  <a:schemeClr val="bg1"/>
                </a:solidFill>
                <a:latin typeface="+mn-lt"/>
              </a:rPr>
              <a:t>48.4% in Arizona</a:t>
            </a:r>
            <a:r>
              <a:rPr lang="en-US" dirty="0">
                <a:solidFill>
                  <a:schemeClr val="bg1"/>
                </a:solidFill>
                <a:latin typeface="+mn-lt"/>
              </a:rPr>
              <a:t>.</a:t>
            </a:r>
          </a:p>
          <a:p>
            <a:endParaRPr lang="en-US" dirty="0">
              <a:solidFill>
                <a:schemeClr val="bg1"/>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mn-lt"/>
              </a:rPr>
              <a:t>According to the U.S. Department of Housing and Urban Development’s 2021 Annual Homelessness Assessment Report (Part 2), the number of older adults experiencing unsheltered homelessness is on the rise, with a marked increase in those experiencing chronic homelessness over the past three years.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1" u="none" strike="noStrike" kern="0" cap="none" spc="0" normalizeH="0" baseline="0" noProof="0" dirty="0">
              <a:ln>
                <a:noFill/>
              </a:ln>
              <a:solidFill>
                <a:srgbClr val="FFC000"/>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C000"/>
                </a:solidFill>
                <a:effectLst/>
                <a:uLnTx/>
                <a:uFillTx/>
                <a:latin typeface="Calibri" panose="020F0502020204030204"/>
              </a:rPr>
              <a:t>Adults 65 and older are the fastest-growing age group of people who experience homelessness </a:t>
            </a:r>
          </a:p>
          <a:p>
            <a:endParaRPr lang="en-US" dirty="0">
              <a:solidFill>
                <a:schemeClr val="bg1"/>
              </a:solidFill>
            </a:endParaRPr>
          </a:p>
          <a:p>
            <a:r>
              <a:rPr lang="en-US" dirty="0">
                <a:solidFill>
                  <a:schemeClr val="bg1"/>
                </a:solidFill>
              </a:rPr>
              <a:t>Creating housing for older adults that is attainable, accessible, strategically designed and located means that all groups – legislators, developers and advocates – need to prioritize this issue and collaborate. </a:t>
            </a:r>
          </a:p>
          <a:p>
            <a:endParaRPr lang="en-US" dirty="0">
              <a:solidFill>
                <a:schemeClr val="bg1"/>
              </a:solidFill>
            </a:endParaRPr>
          </a:p>
        </p:txBody>
      </p:sp>
    </p:spTree>
    <p:extLst>
      <p:ext uri="{BB962C8B-B14F-4D97-AF65-F5344CB8AC3E}">
        <p14:creationId xmlns:p14="http://schemas.microsoft.com/office/powerpoint/2010/main" val="187454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FDD47-B9CF-14D1-2879-2515E276DC63}"/>
              </a:ext>
            </a:extLst>
          </p:cNvPr>
          <p:cNvPicPr>
            <a:picLocks noChangeAspect="1"/>
          </p:cNvPicPr>
          <p:nvPr/>
        </p:nvPicPr>
        <p:blipFill>
          <a:blip r:embed="rId3"/>
          <a:stretch>
            <a:fillRect/>
          </a:stretch>
        </p:blipFill>
        <p:spPr>
          <a:xfrm>
            <a:off x="1828800" y="5715000"/>
            <a:ext cx="4419983" cy="1170533"/>
          </a:xfrm>
          <a:prstGeom prst="rect">
            <a:avLst/>
          </a:prstGeom>
        </p:spPr>
      </p:pic>
      <p:sp>
        <p:nvSpPr>
          <p:cNvPr id="5" name="Content Placeholder 4">
            <a:extLst>
              <a:ext uri="{FF2B5EF4-FFF2-40B4-BE49-F238E27FC236}">
                <a16:creationId xmlns:a16="http://schemas.microsoft.com/office/drawing/2014/main" id="{8BE073C0-4AD3-C13C-6CCC-79B9087EC28E}"/>
              </a:ext>
            </a:extLst>
          </p:cNvPr>
          <p:cNvSpPr>
            <a:spLocks noGrp="1"/>
          </p:cNvSpPr>
          <p:nvPr>
            <p:ph idx="1"/>
          </p:nvPr>
        </p:nvSpPr>
        <p:spPr>
          <a:xfrm>
            <a:off x="838199" y="711993"/>
            <a:ext cx="6172201" cy="638196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C000"/>
                </a:solidFill>
              </a:rPr>
              <a:t>OUR LOCAL RESPONSE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The </a:t>
            </a:r>
            <a:r>
              <a:rPr kumimoji="0" lang="en-US" sz="2400" i="0" u="none" strike="noStrike" kern="0" cap="none" spc="0" normalizeH="0" baseline="0" noProof="0" dirty="0">
                <a:ln>
                  <a:noFill/>
                </a:ln>
                <a:solidFill>
                  <a:prstClr val="white"/>
                </a:solidFill>
                <a:effectLst/>
                <a:uLnTx/>
                <a:uFillTx/>
              </a:rPr>
              <a:t>ELDER Alliance</a:t>
            </a:r>
            <a:r>
              <a:rPr kumimoji="0" lang="en-US" sz="2400" b="0" i="0" u="none" strike="noStrike" kern="0" cap="none" spc="0" normalizeH="0" baseline="0" noProof="0" dirty="0">
                <a:ln>
                  <a:noFill/>
                </a:ln>
                <a:solidFill>
                  <a:prstClr val="white"/>
                </a:solidFill>
                <a:effectLst/>
                <a:uLnTx/>
                <a:uFillTx/>
              </a:rPr>
              <a:t>, housed at the United Way of Tucson and Southern Arizona, AARP Arizona, and the Tucson Housing Foundation, launched an initiative that brings together stakeholders to identify and implement solutions to our affordable housing crisis.</a:t>
            </a:r>
          </a:p>
          <a:p>
            <a:endParaRPr lang="en-US" sz="1800" i="1" dirty="0"/>
          </a:p>
        </p:txBody>
      </p:sp>
    </p:spTree>
    <p:extLst>
      <p:ext uri="{BB962C8B-B14F-4D97-AF65-F5344CB8AC3E}">
        <p14:creationId xmlns:p14="http://schemas.microsoft.com/office/powerpoint/2010/main" val="358403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272" y="2531262"/>
            <a:ext cx="1249045" cy="1090930"/>
          </a:xfrm>
          <a:custGeom>
            <a:avLst/>
            <a:gdLst/>
            <a:ahLst/>
            <a:cxnLst/>
            <a:rect l="l" t="t" r="r" b="b"/>
            <a:pathLst>
              <a:path w="1249045" h="1090929">
                <a:moveTo>
                  <a:pt x="0" y="0"/>
                </a:moveTo>
                <a:lnTo>
                  <a:pt x="64579" y="1090803"/>
                </a:lnTo>
                <a:lnTo>
                  <a:pt x="836879" y="966939"/>
                </a:lnTo>
                <a:lnTo>
                  <a:pt x="1248702" y="562686"/>
                </a:lnTo>
                <a:lnTo>
                  <a:pt x="827735" y="66675"/>
                </a:lnTo>
                <a:lnTo>
                  <a:pt x="0"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7202" y="4568558"/>
            <a:ext cx="1213485" cy="2247900"/>
            <a:chOff x="477202" y="4568558"/>
            <a:chExt cx="1213485" cy="2247900"/>
          </a:xfrm>
        </p:grpSpPr>
        <p:sp>
          <p:nvSpPr>
            <p:cNvPr id="4" name="object 4"/>
            <p:cNvSpPr/>
            <p:nvPr/>
          </p:nvSpPr>
          <p:spPr>
            <a:xfrm>
              <a:off x="477202" y="4568558"/>
              <a:ext cx="1213485" cy="1094740"/>
            </a:xfrm>
            <a:custGeom>
              <a:avLst/>
              <a:gdLst/>
              <a:ahLst/>
              <a:cxnLst/>
              <a:rect l="l" t="t" r="r" b="b"/>
              <a:pathLst>
                <a:path w="1213485" h="1094739">
                  <a:moveTo>
                    <a:pt x="786955" y="0"/>
                  </a:moveTo>
                  <a:lnTo>
                    <a:pt x="0" y="0"/>
                  </a:lnTo>
                  <a:lnTo>
                    <a:pt x="44005" y="1094536"/>
                  </a:lnTo>
                  <a:lnTo>
                    <a:pt x="786955" y="1048816"/>
                  </a:lnTo>
                  <a:lnTo>
                    <a:pt x="1213459" y="595223"/>
                  </a:lnTo>
                  <a:lnTo>
                    <a:pt x="786955" y="0"/>
                  </a:lnTo>
                  <a:close/>
                </a:path>
              </a:pathLst>
            </a:custGeom>
            <a:solidFill>
              <a:srgbClr val="D89F2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507492" y="5617375"/>
              <a:ext cx="1172845" cy="1199515"/>
            </a:xfrm>
            <a:custGeom>
              <a:avLst/>
              <a:gdLst/>
              <a:ahLst/>
              <a:cxnLst/>
              <a:rect l="l" t="t" r="r" b="b"/>
              <a:pathLst>
                <a:path w="1172845" h="1199515">
                  <a:moveTo>
                    <a:pt x="756666" y="0"/>
                  </a:moveTo>
                  <a:lnTo>
                    <a:pt x="0" y="41148"/>
                  </a:lnTo>
                  <a:lnTo>
                    <a:pt x="32003" y="1194790"/>
                  </a:lnTo>
                  <a:lnTo>
                    <a:pt x="806589" y="1198943"/>
                  </a:lnTo>
                  <a:lnTo>
                    <a:pt x="1172489" y="673696"/>
                  </a:lnTo>
                  <a:lnTo>
                    <a:pt x="756666" y="0"/>
                  </a:lnTo>
                  <a:close/>
                </a:path>
              </a:pathLst>
            </a:custGeom>
            <a:solidFill>
              <a:srgbClr val="39B4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p:nvPr/>
        </p:nvSpPr>
        <p:spPr>
          <a:xfrm>
            <a:off x="365763" y="1581900"/>
            <a:ext cx="1227455" cy="1015365"/>
          </a:xfrm>
          <a:custGeom>
            <a:avLst/>
            <a:gdLst/>
            <a:ahLst/>
            <a:cxnLst/>
            <a:rect l="l" t="t" r="r" b="b"/>
            <a:pathLst>
              <a:path w="1227455" h="1015364">
                <a:moveTo>
                  <a:pt x="898397" y="0"/>
                </a:moveTo>
                <a:lnTo>
                  <a:pt x="0" y="48056"/>
                </a:lnTo>
                <a:lnTo>
                  <a:pt x="39319" y="956690"/>
                </a:lnTo>
                <a:lnTo>
                  <a:pt x="838504" y="1015212"/>
                </a:lnTo>
                <a:lnTo>
                  <a:pt x="1227353" y="490258"/>
                </a:lnTo>
                <a:lnTo>
                  <a:pt x="898397" y="0"/>
                </a:lnTo>
                <a:close/>
              </a:path>
            </a:pathLst>
          </a:custGeom>
          <a:solidFill>
            <a:srgbClr val="EB602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41949" y="3494051"/>
            <a:ext cx="1238250" cy="1075055"/>
          </a:xfrm>
          <a:custGeom>
            <a:avLst/>
            <a:gdLst/>
            <a:ahLst/>
            <a:cxnLst/>
            <a:rect l="l" t="t" r="r" b="b"/>
            <a:pathLst>
              <a:path w="1238250" h="1075054">
                <a:moveTo>
                  <a:pt x="774204" y="0"/>
                </a:moveTo>
                <a:lnTo>
                  <a:pt x="0" y="117043"/>
                </a:lnTo>
                <a:lnTo>
                  <a:pt x="36283" y="1074508"/>
                </a:lnTo>
                <a:lnTo>
                  <a:pt x="822210" y="1074508"/>
                </a:lnTo>
                <a:lnTo>
                  <a:pt x="1238034" y="561111"/>
                </a:lnTo>
                <a:lnTo>
                  <a:pt x="774204" y="0"/>
                </a:lnTo>
                <a:close/>
              </a:path>
            </a:pathLst>
          </a:custGeom>
          <a:solidFill>
            <a:srgbClr val="4C2E7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623167" y="2917634"/>
            <a:ext cx="654050" cy="330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180" normalizeH="0" baseline="0" noProof="0" dirty="0">
                <a:ln>
                  <a:noFill/>
                </a:ln>
                <a:solidFill>
                  <a:srgbClr val="FFFFFF"/>
                </a:solidFill>
                <a:effectLst/>
                <a:uLnTx/>
                <a:uFillTx/>
                <a:latin typeface="Verdana"/>
                <a:cs typeface="Verdana"/>
              </a:rPr>
              <a:t>2013</a:t>
            </a:r>
            <a:endParaRPr kumimoji="0" sz="2000" b="0" i="0" u="none" strike="noStrike" kern="0" cap="none" spc="0" normalizeH="0" baseline="0" noProof="0">
              <a:ln>
                <a:noFill/>
              </a:ln>
              <a:solidFill>
                <a:sysClr val="windowText" lastClr="000000"/>
              </a:solidFill>
              <a:effectLst/>
              <a:uLnTx/>
              <a:uFillTx/>
              <a:latin typeface="Verdana"/>
              <a:cs typeface="Verdana"/>
            </a:endParaRPr>
          </a:p>
        </p:txBody>
      </p:sp>
      <p:sp>
        <p:nvSpPr>
          <p:cNvPr id="9" name="object 9"/>
          <p:cNvSpPr txBox="1"/>
          <p:nvPr/>
        </p:nvSpPr>
        <p:spPr>
          <a:xfrm>
            <a:off x="623167" y="1919922"/>
            <a:ext cx="654050" cy="330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180" normalizeH="0" baseline="0" noProof="0" dirty="0">
                <a:ln>
                  <a:noFill/>
                </a:ln>
                <a:solidFill>
                  <a:srgbClr val="FFFFFF"/>
                </a:solidFill>
                <a:effectLst/>
                <a:uLnTx/>
                <a:uFillTx/>
                <a:latin typeface="Verdana"/>
                <a:cs typeface="Verdana"/>
              </a:rPr>
              <a:t>2008</a:t>
            </a:r>
            <a:endParaRPr kumimoji="0" sz="2000" b="0" i="0" u="none" strike="noStrike" kern="0" cap="none" spc="0" normalizeH="0" baseline="0" noProof="0">
              <a:ln>
                <a:noFill/>
              </a:ln>
              <a:solidFill>
                <a:sysClr val="windowText" lastClr="000000"/>
              </a:solidFill>
              <a:effectLst/>
              <a:uLnTx/>
              <a:uFillTx/>
              <a:latin typeface="Verdana"/>
              <a:cs typeface="Verdana"/>
            </a:endParaRPr>
          </a:p>
        </p:txBody>
      </p:sp>
      <p:sp>
        <p:nvSpPr>
          <p:cNvPr id="10" name="object 10"/>
          <p:cNvSpPr/>
          <p:nvPr/>
        </p:nvSpPr>
        <p:spPr>
          <a:xfrm>
            <a:off x="7215143" y="4839324"/>
            <a:ext cx="557530" cy="1188720"/>
          </a:xfrm>
          <a:custGeom>
            <a:avLst/>
            <a:gdLst/>
            <a:ahLst/>
            <a:cxnLst/>
            <a:rect l="l" t="t" r="r" b="b"/>
            <a:pathLst>
              <a:path w="557529" h="1188720">
                <a:moveTo>
                  <a:pt x="557256" y="0"/>
                </a:moveTo>
                <a:lnTo>
                  <a:pt x="446893" y="107238"/>
                </a:lnTo>
                <a:lnTo>
                  <a:pt x="314948" y="234408"/>
                </a:lnTo>
                <a:lnTo>
                  <a:pt x="288623" y="259910"/>
                </a:lnTo>
                <a:lnTo>
                  <a:pt x="237013" y="311962"/>
                </a:lnTo>
                <a:lnTo>
                  <a:pt x="187756" y="366410"/>
                </a:lnTo>
                <a:lnTo>
                  <a:pt x="141966" y="424383"/>
                </a:lnTo>
                <a:lnTo>
                  <a:pt x="100032" y="486276"/>
                </a:lnTo>
                <a:lnTo>
                  <a:pt x="61689" y="551827"/>
                </a:lnTo>
                <a:lnTo>
                  <a:pt x="41434" y="588847"/>
                </a:lnTo>
                <a:lnTo>
                  <a:pt x="23494" y="628222"/>
                </a:lnTo>
                <a:lnTo>
                  <a:pt x="9513" y="671623"/>
                </a:lnTo>
                <a:lnTo>
                  <a:pt x="1134" y="720720"/>
                </a:lnTo>
                <a:lnTo>
                  <a:pt x="0" y="777183"/>
                </a:lnTo>
                <a:lnTo>
                  <a:pt x="7753" y="842683"/>
                </a:lnTo>
                <a:lnTo>
                  <a:pt x="19013" y="885635"/>
                </a:lnTo>
                <a:lnTo>
                  <a:pt x="36578" y="926145"/>
                </a:lnTo>
                <a:lnTo>
                  <a:pt x="59959" y="963596"/>
                </a:lnTo>
                <a:lnTo>
                  <a:pt x="88664" y="997369"/>
                </a:lnTo>
                <a:lnTo>
                  <a:pt x="186721" y="1097064"/>
                </a:lnTo>
                <a:lnTo>
                  <a:pt x="219976" y="1126294"/>
                </a:lnTo>
                <a:lnTo>
                  <a:pt x="256923" y="1150178"/>
                </a:lnTo>
                <a:lnTo>
                  <a:pt x="296953" y="1168219"/>
                </a:lnTo>
                <a:lnTo>
                  <a:pt x="339451" y="1179918"/>
                </a:lnTo>
                <a:lnTo>
                  <a:pt x="404334" y="1188274"/>
                </a:lnTo>
                <a:lnTo>
                  <a:pt x="460328" y="1187593"/>
                </a:lnTo>
                <a:lnTo>
                  <a:pt x="509077" y="1179545"/>
                </a:lnTo>
                <a:lnTo>
                  <a:pt x="552224" y="1165801"/>
                </a:lnTo>
                <a:lnTo>
                  <a:pt x="557256" y="1163519"/>
                </a:lnTo>
                <a:lnTo>
                  <a:pt x="557256"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997140" y="7188936"/>
            <a:ext cx="5794375" cy="1910080"/>
          </a:xfrm>
          <a:prstGeom prst="rect">
            <a:avLst/>
          </a:prstGeom>
        </p:spPr>
        <p:txBody>
          <a:bodyPr vert="horz" wrap="square" lIns="0" tIns="12700" rIns="0" bIns="0" rtlCol="0">
            <a:spAutoFit/>
          </a:bodyPr>
          <a:lstStyle/>
          <a:p>
            <a:pPr marL="12700" marR="1423035" lvl="0" indent="0" algn="just"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100" normalizeH="0" baseline="0" noProof="0" dirty="0">
                <a:ln>
                  <a:noFill/>
                </a:ln>
                <a:solidFill>
                  <a:srgbClr val="539946"/>
                </a:solidFill>
                <a:effectLst/>
                <a:uLnTx/>
                <a:uFillTx/>
                <a:latin typeface="Century Gothic"/>
                <a:cs typeface="Century Gothic"/>
              </a:rPr>
              <a:t>As</a:t>
            </a:r>
            <a:r>
              <a:rPr kumimoji="0" sz="1400" b="1" i="0" u="none" strike="noStrike" kern="0" cap="none" spc="0" normalizeH="0" baseline="0" noProof="0" dirty="0">
                <a:ln>
                  <a:noFill/>
                </a:ln>
                <a:solidFill>
                  <a:srgbClr val="539946"/>
                </a:solidFill>
                <a:effectLst/>
                <a:uLnTx/>
                <a:uFillTx/>
                <a:latin typeface="Century Gothic"/>
                <a:cs typeface="Century Gothic"/>
              </a:rPr>
              <a:t> </a:t>
            </a:r>
            <a:r>
              <a:rPr kumimoji="0" sz="1400" b="1" i="0" u="none" strike="noStrike" kern="0" cap="none" spc="-180" normalizeH="0" baseline="0" noProof="0" dirty="0">
                <a:ln>
                  <a:noFill/>
                </a:ln>
                <a:solidFill>
                  <a:srgbClr val="539946"/>
                </a:solidFill>
                <a:effectLst/>
                <a:uLnTx/>
                <a:uFillTx/>
                <a:latin typeface="Century Gothic"/>
                <a:cs typeface="Century Gothic"/>
              </a:rPr>
              <a:t>an</a:t>
            </a:r>
            <a:r>
              <a:rPr kumimoji="0" sz="1400" b="1" i="0" u="none" strike="noStrike" kern="0" cap="none" spc="80" normalizeH="0" baseline="0" noProof="0" dirty="0">
                <a:ln>
                  <a:noFill/>
                </a:ln>
                <a:solidFill>
                  <a:srgbClr val="539946"/>
                </a:solidFill>
                <a:effectLst/>
                <a:uLnTx/>
                <a:uFillTx/>
                <a:latin typeface="Century Gothic"/>
                <a:cs typeface="Century Gothic"/>
              </a:rPr>
              <a:t> </a:t>
            </a:r>
            <a:r>
              <a:rPr kumimoji="0" sz="1400" b="1" i="0" u="none" strike="noStrike" kern="0" cap="none" spc="-105" normalizeH="0" baseline="0" noProof="0" dirty="0">
                <a:ln>
                  <a:noFill/>
                </a:ln>
                <a:solidFill>
                  <a:srgbClr val="539946"/>
                </a:solidFill>
                <a:effectLst/>
                <a:uLnTx/>
                <a:uFillTx/>
                <a:latin typeface="Century Gothic"/>
                <a:cs typeface="Century Gothic"/>
              </a:rPr>
              <a:t>outcome</a:t>
            </a:r>
            <a:r>
              <a:rPr kumimoji="0" sz="1400" b="1" i="0" u="none" strike="noStrike" kern="0" cap="none" spc="10" normalizeH="0" baseline="0" noProof="0" dirty="0">
                <a:ln>
                  <a:noFill/>
                </a:ln>
                <a:solidFill>
                  <a:srgbClr val="539946"/>
                </a:solidFill>
                <a:effectLst/>
                <a:uLnTx/>
                <a:uFillTx/>
                <a:latin typeface="Century Gothic"/>
                <a:cs typeface="Century Gothic"/>
              </a:rPr>
              <a:t> </a:t>
            </a:r>
            <a:r>
              <a:rPr kumimoji="0" sz="1400" b="1" i="0" u="none" strike="noStrike" kern="0" cap="none" spc="0" normalizeH="0" baseline="0" noProof="0" dirty="0">
                <a:ln>
                  <a:noFill/>
                </a:ln>
                <a:solidFill>
                  <a:srgbClr val="539946"/>
                </a:solidFill>
                <a:effectLst/>
                <a:uLnTx/>
                <a:uFillTx/>
                <a:latin typeface="Century Gothic"/>
                <a:cs typeface="Century Gothic"/>
              </a:rPr>
              <a:t>of</a:t>
            </a:r>
            <a:r>
              <a:rPr kumimoji="0" sz="1400" b="1" i="0" u="none" strike="noStrike" kern="0" cap="none" spc="-100" normalizeH="0" baseline="0" noProof="0" dirty="0">
                <a:ln>
                  <a:noFill/>
                </a:ln>
                <a:solidFill>
                  <a:srgbClr val="539946"/>
                </a:solidFill>
                <a:effectLst/>
                <a:uLnTx/>
                <a:uFillTx/>
                <a:latin typeface="Century Gothic"/>
                <a:cs typeface="Century Gothic"/>
              </a:rPr>
              <a:t> </a:t>
            </a:r>
            <a:r>
              <a:rPr kumimoji="0" sz="1400" b="1" i="0" u="none" strike="noStrike" kern="0" cap="none" spc="-40" normalizeH="0" baseline="0" noProof="0" dirty="0">
                <a:ln>
                  <a:noFill/>
                </a:ln>
                <a:solidFill>
                  <a:srgbClr val="539946"/>
                </a:solidFill>
                <a:effectLst/>
                <a:uLnTx/>
                <a:uFillTx/>
                <a:latin typeface="Century Gothic"/>
                <a:cs typeface="Century Gothic"/>
              </a:rPr>
              <a:t>the</a:t>
            </a:r>
            <a:r>
              <a:rPr kumimoji="0" sz="1400" b="1" i="0" u="none" strike="noStrike" kern="0" cap="none" spc="-30" normalizeH="0" baseline="0" noProof="0" dirty="0">
                <a:ln>
                  <a:noFill/>
                </a:ln>
                <a:solidFill>
                  <a:srgbClr val="539946"/>
                </a:solidFill>
                <a:effectLst/>
                <a:uLnTx/>
                <a:uFillTx/>
                <a:latin typeface="Century Gothic"/>
                <a:cs typeface="Century Gothic"/>
              </a:rPr>
              <a:t> </a:t>
            </a:r>
            <a:r>
              <a:rPr kumimoji="0" sz="1400" b="1" i="0" u="none" strike="noStrike" kern="0" cap="none" spc="-20" normalizeH="0" baseline="0" noProof="0" dirty="0">
                <a:ln>
                  <a:noFill/>
                </a:ln>
                <a:solidFill>
                  <a:srgbClr val="539946"/>
                </a:solidFill>
                <a:effectLst/>
                <a:uLnTx/>
                <a:uFillTx/>
                <a:latin typeface="Century Gothic"/>
                <a:cs typeface="Century Gothic"/>
              </a:rPr>
              <a:t>summit,</a:t>
            </a:r>
            <a:r>
              <a:rPr kumimoji="0" sz="1400" b="1" i="0" u="none" strike="noStrike" kern="0" cap="none" spc="-80" normalizeH="0" baseline="0" noProof="0" dirty="0">
                <a:ln>
                  <a:noFill/>
                </a:ln>
                <a:solidFill>
                  <a:srgbClr val="539946"/>
                </a:solidFill>
                <a:effectLst/>
                <a:uLnTx/>
                <a:uFillTx/>
                <a:latin typeface="Century Gothic"/>
                <a:cs typeface="Century Gothic"/>
              </a:rPr>
              <a:t> </a:t>
            </a:r>
            <a:r>
              <a:rPr kumimoji="0" sz="1400" b="1" i="0" u="none" strike="noStrike" kern="0" cap="none" spc="0" normalizeH="0" baseline="0" noProof="0" dirty="0">
                <a:ln>
                  <a:noFill/>
                </a:ln>
                <a:solidFill>
                  <a:srgbClr val="539946"/>
                </a:solidFill>
                <a:effectLst/>
                <a:uLnTx/>
                <a:uFillTx/>
                <a:latin typeface="Century Gothic"/>
                <a:cs typeface="Century Gothic"/>
              </a:rPr>
              <a:t>The</a:t>
            </a:r>
            <a:r>
              <a:rPr kumimoji="0" sz="1400" b="1" i="0" u="none" strike="noStrike" kern="0" cap="none" spc="-5" normalizeH="0" baseline="0" noProof="0" dirty="0">
                <a:ln>
                  <a:noFill/>
                </a:ln>
                <a:solidFill>
                  <a:srgbClr val="539946"/>
                </a:solidFill>
                <a:effectLst/>
                <a:uLnTx/>
                <a:uFillTx/>
                <a:latin typeface="Century Gothic"/>
                <a:cs typeface="Century Gothic"/>
              </a:rPr>
              <a:t> </a:t>
            </a:r>
            <a:r>
              <a:rPr kumimoji="0" sz="1400" b="1" i="0" u="none" strike="noStrike" kern="0" cap="none" spc="-45" normalizeH="0" baseline="0" noProof="0" dirty="0">
                <a:ln>
                  <a:noFill/>
                </a:ln>
                <a:solidFill>
                  <a:srgbClr val="539946"/>
                </a:solidFill>
                <a:effectLst/>
                <a:uLnTx/>
                <a:uFillTx/>
                <a:latin typeface="Century Gothic"/>
                <a:cs typeface="Century Gothic"/>
              </a:rPr>
              <a:t>Affordable</a:t>
            </a:r>
            <a:r>
              <a:rPr kumimoji="0" sz="1400" b="1" i="0" u="none" strike="noStrike" kern="0" cap="none" spc="-5" normalizeH="0" baseline="0" noProof="0" dirty="0">
                <a:ln>
                  <a:noFill/>
                </a:ln>
                <a:solidFill>
                  <a:srgbClr val="539946"/>
                </a:solidFill>
                <a:effectLst/>
                <a:uLnTx/>
                <a:uFillTx/>
                <a:latin typeface="Century Gothic"/>
                <a:cs typeface="Century Gothic"/>
              </a:rPr>
              <a:t> </a:t>
            </a:r>
            <a:r>
              <a:rPr kumimoji="0" sz="1400" b="1" i="0" u="none" strike="noStrike" kern="0" cap="none" spc="-10" normalizeH="0" baseline="0" noProof="0" dirty="0">
                <a:ln>
                  <a:noFill/>
                </a:ln>
                <a:solidFill>
                  <a:srgbClr val="539946"/>
                </a:solidFill>
                <a:effectLst/>
                <a:uLnTx/>
                <a:uFillTx/>
                <a:latin typeface="Century Gothic"/>
                <a:cs typeface="Century Gothic"/>
              </a:rPr>
              <a:t>Housing </a:t>
            </a:r>
            <a:r>
              <a:rPr kumimoji="0" sz="1400" b="1" i="0" u="none" strike="noStrike" kern="0" cap="none" spc="-80" normalizeH="0" baseline="0" noProof="0" dirty="0">
                <a:ln>
                  <a:noFill/>
                </a:ln>
                <a:solidFill>
                  <a:srgbClr val="539946"/>
                </a:solidFill>
                <a:effectLst/>
                <a:uLnTx/>
                <a:uFillTx/>
                <a:latin typeface="Century Gothic"/>
                <a:cs typeface="Century Gothic"/>
              </a:rPr>
              <a:t>Alliance</a:t>
            </a:r>
            <a:r>
              <a:rPr kumimoji="0" sz="1400" b="1" i="0" u="none" strike="noStrike" kern="0" cap="none" spc="-20" normalizeH="0" baseline="0" noProof="0" dirty="0">
                <a:ln>
                  <a:noFill/>
                </a:ln>
                <a:solidFill>
                  <a:srgbClr val="539946"/>
                </a:solidFill>
                <a:effectLst/>
                <a:uLnTx/>
                <a:uFillTx/>
                <a:latin typeface="Century Gothic"/>
                <a:cs typeface="Century Gothic"/>
              </a:rPr>
              <a:t> </a:t>
            </a:r>
            <a:r>
              <a:rPr kumimoji="0" sz="1400" b="1" i="0" u="none" strike="noStrike" kern="0" cap="none" spc="0" normalizeH="0" baseline="0" noProof="0" dirty="0">
                <a:ln>
                  <a:noFill/>
                </a:ln>
                <a:solidFill>
                  <a:srgbClr val="539946"/>
                </a:solidFill>
                <a:effectLst/>
                <a:uLnTx/>
                <a:uFillTx/>
                <a:latin typeface="Century Gothic"/>
                <a:cs typeface="Century Gothic"/>
              </a:rPr>
              <a:t>of</a:t>
            </a:r>
            <a:r>
              <a:rPr kumimoji="0" sz="1400" b="1" i="0" u="none" strike="noStrike" kern="0" cap="none" spc="-20" normalizeH="0" baseline="0" noProof="0" dirty="0">
                <a:ln>
                  <a:noFill/>
                </a:ln>
                <a:solidFill>
                  <a:srgbClr val="539946"/>
                </a:solidFill>
                <a:effectLst/>
                <a:uLnTx/>
                <a:uFillTx/>
                <a:latin typeface="Century Gothic"/>
                <a:cs typeface="Century Gothic"/>
              </a:rPr>
              <a:t> </a:t>
            </a:r>
            <a:r>
              <a:rPr kumimoji="0" sz="1400" b="1" i="0" u="none" strike="noStrike" kern="0" cap="none" spc="-60" normalizeH="0" baseline="0" noProof="0" dirty="0">
                <a:ln>
                  <a:noFill/>
                </a:ln>
                <a:solidFill>
                  <a:srgbClr val="539946"/>
                </a:solidFill>
                <a:effectLst/>
                <a:uLnTx/>
                <a:uFillTx/>
                <a:latin typeface="Century Gothic"/>
                <a:cs typeface="Century Gothic"/>
              </a:rPr>
              <a:t>Older</a:t>
            </a:r>
            <a:r>
              <a:rPr kumimoji="0" sz="1400" b="1" i="0" u="none" strike="noStrike" kern="0" cap="none" spc="0" normalizeH="0" baseline="0" noProof="0" dirty="0">
                <a:ln>
                  <a:noFill/>
                </a:ln>
                <a:solidFill>
                  <a:srgbClr val="539946"/>
                </a:solidFill>
                <a:effectLst/>
                <a:uLnTx/>
                <a:uFillTx/>
                <a:latin typeface="Century Gothic"/>
                <a:cs typeface="Century Gothic"/>
              </a:rPr>
              <a:t> </a:t>
            </a:r>
            <a:r>
              <a:rPr kumimoji="0" sz="1400" b="1" i="0" u="none" strike="noStrike" kern="0" cap="none" spc="-10" normalizeH="0" baseline="0" noProof="0" dirty="0">
                <a:ln>
                  <a:noFill/>
                </a:ln>
                <a:solidFill>
                  <a:srgbClr val="539946"/>
                </a:solidFill>
                <a:effectLst/>
                <a:uLnTx/>
                <a:uFillTx/>
                <a:latin typeface="Century Gothic"/>
                <a:cs typeface="Century Gothic"/>
              </a:rPr>
              <a:t>Adults</a:t>
            </a:r>
            <a:r>
              <a:rPr kumimoji="0" sz="1400" b="1" i="0" u="none" strike="noStrike" kern="0" cap="none" spc="5" normalizeH="0" baseline="0" noProof="0" dirty="0">
                <a:ln>
                  <a:noFill/>
                </a:ln>
                <a:solidFill>
                  <a:srgbClr val="539946"/>
                </a:solidFill>
                <a:effectLst/>
                <a:uLnTx/>
                <a:uFillTx/>
                <a:latin typeface="Century Gothic"/>
                <a:cs typeface="Century Gothic"/>
              </a:rPr>
              <a:t> </a:t>
            </a:r>
            <a:r>
              <a:rPr kumimoji="0" sz="1400" b="1" i="0" u="none" strike="noStrike" kern="0" cap="none" spc="-120" normalizeH="0" baseline="0" noProof="0" dirty="0">
                <a:ln>
                  <a:noFill/>
                </a:ln>
                <a:solidFill>
                  <a:srgbClr val="539946"/>
                </a:solidFill>
                <a:effectLst/>
                <a:uLnTx/>
                <a:uFillTx/>
                <a:latin typeface="Century Gothic"/>
                <a:cs typeface="Century Gothic"/>
              </a:rPr>
              <a:t>was</a:t>
            </a:r>
            <a:r>
              <a:rPr kumimoji="0" sz="1400" b="1" i="0" u="none" strike="noStrike" kern="0" cap="none" spc="20" normalizeH="0" baseline="0" noProof="0" dirty="0">
                <a:ln>
                  <a:noFill/>
                </a:ln>
                <a:solidFill>
                  <a:srgbClr val="539946"/>
                </a:solidFill>
                <a:effectLst/>
                <a:uLnTx/>
                <a:uFillTx/>
                <a:latin typeface="Century Gothic"/>
                <a:cs typeface="Century Gothic"/>
              </a:rPr>
              <a:t> </a:t>
            </a:r>
            <a:r>
              <a:rPr kumimoji="0" sz="1400" b="1" i="0" u="none" strike="noStrike" kern="0" cap="none" spc="-50" normalizeH="0" baseline="0" noProof="0" dirty="0">
                <a:ln>
                  <a:noFill/>
                </a:ln>
                <a:solidFill>
                  <a:srgbClr val="539946"/>
                </a:solidFill>
                <a:effectLst/>
                <a:uLnTx/>
                <a:uFillTx/>
                <a:latin typeface="Century Gothic"/>
                <a:cs typeface="Century Gothic"/>
              </a:rPr>
              <a:t>formed</a:t>
            </a:r>
            <a:r>
              <a:rPr kumimoji="0" sz="1400" b="1" i="0" u="none" strike="noStrike" kern="0" cap="none" spc="5" normalizeH="0" baseline="0" noProof="0" dirty="0">
                <a:ln>
                  <a:noFill/>
                </a:ln>
                <a:solidFill>
                  <a:srgbClr val="539946"/>
                </a:solidFill>
                <a:effectLst/>
                <a:uLnTx/>
                <a:uFillTx/>
                <a:latin typeface="Century Gothic"/>
                <a:cs typeface="Century Gothic"/>
              </a:rPr>
              <a:t> </a:t>
            </a:r>
            <a:r>
              <a:rPr kumimoji="0" sz="1400" b="1" i="0" u="none" strike="noStrike" kern="0" cap="none" spc="-130" normalizeH="0" baseline="0" noProof="0" dirty="0">
                <a:ln>
                  <a:noFill/>
                </a:ln>
                <a:solidFill>
                  <a:srgbClr val="539946"/>
                </a:solidFill>
                <a:effectLst/>
                <a:uLnTx/>
                <a:uFillTx/>
                <a:latin typeface="Century Gothic"/>
                <a:cs typeface="Century Gothic"/>
              </a:rPr>
              <a:t>and</a:t>
            </a:r>
            <a:r>
              <a:rPr kumimoji="0" sz="1400" b="1" i="0" u="none" strike="noStrike" kern="0" cap="none" spc="30" normalizeH="0" baseline="0" noProof="0" dirty="0">
                <a:ln>
                  <a:noFill/>
                </a:ln>
                <a:solidFill>
                  <a:srgbClr val="539946"/>
                </a:solidFill>
                <a:effectLst/>
                <a:uLnTx/>
                <a:uFillTx/>
                <a:latin typeface="Century Gothic"/>
                <a:cs typeface="Century Gothic"/>
              </a:rPr>
              <a:t> </a:t>
            </a:r>
            <a:r>
              <a:rPr kumimoji="0" sz="1400" b="1" i="0" u="none" strike="noStrike" kern="0" cap="none" spc="-95" normalizeH="0" baseline="0" noProof="0" dirty="0">
                <a:ln>
                  <a:noFill/>
                </a:ln>
                <a:solidFill>
                  <a:srgbClr val="539946"/>
                </a:solidFill>
                <a:effectLst/>
                <a:uLnTx/>
                <a:uFillTx/>
                <a:latin typeface="Century Gothic"/>
                <a:cs typeface="Century Gothic"/>
              </a:rPr>
              <a:t>launched</a:t>
            </a:r>
            <a:r>
              <a:rPr kumimoji="0" sz="1400" b="1" i="0" u="none" strike="noStrike" kern="0" cap="none" spc="5" normalizeH="0" baseline="0" noProof="0" dirty="0">
                <a:ln>
                  <a:noFill/>
                </a:ln>
                <a:solidFill>
                  <a:srgbClr val="539946"/>
                </a:solidFill>
                <a:effectLst/>
                <a:uLnTx/>
                <a:uFillTx/>
                <a:latin typeface="Century Gothic"/>
                <a:cs typeface="Century Gothic"/>
              </a:rPr>
              <a:t> </a:t>
            </a:r>
            <a:r>
              <a:rPr kumimoji="0" sz="1400" b="1" i="0" u="none" strike="noStrike" kern="0" cap="none" spc="-25" normalizeH="0" baseline="0" noProof="0" dirty="0">
                <a:ln>
                  <a:noFill/>
                </a:ln>
                <a:solidFill>
                  <a:srgbClr val="539946"/>
                </a:solidFill>
                <a:effectLst/>
                <a:uLnTx/>
                <a:uFillTx/>
                <a:latin typeface="Century Gothic"/>
                <a:cs typeface="Century Gothic"/>
              </a:rPr>
              <a:t>the </a:t>
            </a:r>
            <a:r>
              <a:rPr kumimoji="0" sz="1400" b="1" i="0" u="none" strike="noStrike" kern="0" cap="none" spc="-40" normalizeH="0" baseline="0" noProof="0" dirty="0">
                <a:ln>
                  <a:noFill/>
                </a:ln>
                <a:solidFill>
                  <a:srgbClr val="539946"/>
                </a:solidFill>
                <a:effectLst/>
                <a:uLnTx/>
                <a:uFillTx/>
                <a:latin typeface="Century Gothic"/>
                <a:cs typeface="Century Gothic"/>
              </a:rPr>
              <a:t>Affordable</a:t>
            </a:r>
            <a:r>
              <a:rPr kumimoji="0" sz="1400" b="1" i="0" u="none" strike="noStrike" kern="0" cap="none" spc="-55" normalizeH="0" baseline="0" noProof="0" dirty="0">
                <a:ln>
                  <a:noFill/>
                </a:ln>
                <a:solidFill>
                  <a:srgbClr val="539946"/>
                </a:solidFill>
                <a:effectLst/>
                <a:uLnTx/>
                <a:uFillTx/>
                <a:latin typeface="Century Gothic"/>
                <a:cs typeface="Century Gothic"/>
              </a:rPr>
              <a:t> </a:t>
            </a:r>
            <a:r>
              <a:rPr kumimoji="0" sz="1400" b="1" i="0" u="none" strike="noStrike" kern="0" cap="none" spc="-20" normalizeH="0" baseline="0" noProof="0" dirty="0">
                <a:ln>
                  <a:noFill/>
                </a:ln>
                <a:solidFill>
                  <a:srgbClr val="539946"/>
                </a:solidFill>
                <a:effectLst/>
                <a:uLnTx/>
                <a:uFillTx/>
                <a:latin typeface="Century Gothic"/>
                <a:cs typeface="Century Gothic"/>
              </a:rPr>
              <a:t>Housing</a:t>
            </a:r>
            <a:r>
              <a:rPr kumimoji="0" sz="1400" b="1" i="0" u="none" strike="noStrike" kern="0" cap="none" spc="-55" normalizeH="0" baseline="0" noProof="0" dirty="0">
                <a:ln>
                  <a:noFill/>
                </a:ln>
                <a:solidFill>
                  <a:srgbClr val="539946"/>
                </a:solidFill>
                <a:effectLst/>
                <a:uLnTx/>
                <a:uFillTx/>
                <a:latin typeface="Century Gothic"/>
                <a:cs typeface="Century Gothic"/>
              </a:rPr>
              <a:t> </a:t>
            </a:r>
            <a:r>
              <a:rPr kumimoji="0" sz="1400" b="1" i="0" u="none" strike="noStrike" kern="0" cap="none" spc="0" normalizeH="0" baseline="0" noProof="0" dirty="0">
                <a:ln>
                  <a:noFill/>
                </a:ln>
                <a:solidFill>
                  <a:srgbClr val="539946"/>
                </a:solidFill>
                <a:effectLst/>
                <a:uLnTx/>
                <a:uFillTx/>
                <a:latin typeface="Century Gothic"/>
                <a:cs typeface="Century Gothic"/>
              </a:rPr>
              <a:t>for</a:t>
            </a:r>
            <a:r>
              <a:rPr kumimoji="0" sz="1400" b="1" i="0" u="none" strike="noStrike" kern="0" cap="none" spc="-55" normalizeH="0" baseline="0" noProof="0" dirty="0">
                <a:ln>
                  <a:noFill/>
                </a:ln>
                <a:solidFill>
                  <a:srgbClr val="539946"/>
                </a:solidFill>
                <a:effectLst/>
                <a:uLnTx/>
                <a:uFillTx/>
                <a:latin typeface="Century Gothic"/>
                <a:cs typeface="Century Gothic"/>
              </a:rPr>
              <a:t> </a:t>
            </a:r>
            <a:r>
              <a:rPr kumimoji="0" sz="1400" b="1" i="0" u="none" strike="noStrike" kern="0" cap="none" spc="-45" normalizeH="0" baseline="0" noProof="0" dirty="0">
                <a:ln>
                  <a:noFill/>
                </a:ln>
                <a:solidFill>
                  <a:srgbClr val="539946"/>
                </a:solidFill>
                <a:effectLst/>
                <a:uLnTx/>
                <a:uFillTx/>
                <a:latin typeface="Century Gothic"/>
                <a:cs typeface="Century Gothic"/>
              </a:rPr>
              <a:t>Older</a:t>
            </a:r>
            <a:r>
              <a:rPr kumimoji="0" sz="1400" b="1" i="0" u="none" strike="noStrike" kern="0" cap="none" spc="-55" normalizeH="0" baseline="0" noProof="0" dirty="0">
                <a:ln>
                  <a:noFill/>
                </a:ln>
                <a:solidFill>
                  <a:srgbClr val="539946"/>
                </a:solidFill>
                <a:effectLst/>
                <a:uLnTx/>
                <a:uFillTx/>
                <a:latin typeface="Century Gothic"/>
                <a:cs typeface="Century Gothic"/>
              </a:rPr>
              <a:t> </a:t>
            </a:r>
            <a:r>
              <a:rPr kumimoji="0" sz="1400" b="1" i="0" u="none" strike="noStrike" kern="0" cap="none" spc="0" normalizeH="0" baseline="0" noProof="0" dirty="0">
                <a:ln>
                  <a:noFill/>
                </a:ln>
                <a:solidFill>
                  <a:srgbClr val="539946"/>
                </a:solidFill>
                <a:effectLst/>
                <a:uLnTx/>
                <a:uFillTx/>
                <a:latin typeface="Century Gothic"/>
                <a:cs typeface="Century Gothic"/>
              </a:rPr>
              <a:t>Adults</a:t>
            </a:r>
            <a:r>
              <a:rPr kumimoji="0" sz="1400" b="1" i="0" u="none" strike="noStrike" kern="0" cap="none" spc="-50" normalizeH="0" baseline="0" noProof="0" dirty="0">
                <a:ln>
                  <a:noFill/>
                </a:ln>
                <a:solidFill>
                  <a:srgbClr val="539946"/>
                </a:solidFill>
                <a:effectLst/>
                <a:uLnTx/>
                <a:uFillTx/>
                <a:latin typeface="Century Gothic"/>
                <a:cs typeface="Century Gothic"/>
              </a:rPr>
              <a:t> </a:t>
            </a:r>
            <a:r>
              <a:rPr kumimoji="0" sz="1400" b="1" i="0" u="none" strike="noStrike" kern="0" cap="none" spc="-10" normalizeH="0" baseline="0" noProof="0" dirty="0">
                <a:ln>
                  <a:noFill/>
                </a:ln>
                <a:solidFill>
                  <a:srgbClr val="539946"/>
                </a:solidFill>
                <a:effectLst/>
                <a:uLnTx/>
                <a:uFillTx/>
                <a:latin typeface="Century Gothic"/>
                <a:cs typeface="Century Gothic"/>
              </a:rPr>
              <a:t>Initiative.</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560"/>
              </a:spcBef>
              <a:spcAft>
                <a:spcPts val="0"/>
              </a:spcAft>
              <a:buClrTx/>
              <a:buSzTx/>
              <a:buFontTx/>
              <a:buNone/>
              <a:tabLst/>
              <a:defRPr/>
            </a:pPr>
            <a:r>
              <a:rPr kumimoji="0" sz="1200" b="1" i="1" u="none" strike="noStrike" kern="0" cap="none" spc="0" normalizeH="0" baseline="0" noProof="0" dirty="0">
                <a:ln>
                  <a:noFill/>
                </a:ln>
                <a:solidFill>
                  <a:srgbClr val="231F20"/>
                </a:solidFill>
                <a:effectLst/>
                <a:uLnTx/>
                <a:uFillTx/>
                <a:latin typeface="Century Gothic"/>
                <a:cs typeface="Century Gothic"/>
              </a:rPr>
              <a:t>The</a:t>
            </a:r>
            <a:r>
              <a:rPr kumimoji="0" sz="1200" b="1" i="1" u="none" strike="noStrike" kern="0" cap="none" spc="-75" normalizeH="0" baseline="0" noProof="0" dirty="0">
                <a:ln>
                  <a:noFill/>
                </a:ln>
                <a:solidFill>
                  <a:srgbClr val="231F20"/>
                </a:solidFill>
                <a:effectLst/>
                <a:uLnTx/>
                <a:uFillTx/>
                <a:latin typeface="Century Gothic"/>
                <a:cs typeface="Century Gothic"/>
              </a:rPr>
              <a:t> </a:t>
            </a:r>
            <a:r>
              <a:rPr kumimoji="0" sz="1200" b="1" i="1" u="none" strike="noStrike" kern="0" cap="none" spc="0" normalizeH="0" baseline="0" noProof="0" dirty="0">
                <a:ln>
                  <a:noFill/>
                </a:ln>
                <a:solidFill>
                  <a:srgbClr val="231F20"/>
                </a:solidFill>
                <a:effectLst/>
                <a:uLnTx/>
                <a:uFillTx/>
                <a:latin typeface="Century Gothic"/>
                <a:cs typeface="Century Gothic"/>
              </a:rPr>
              <a:t>mission</a:t>
            </a:r>
            <a:r>
              <a:rPr kumimoji="0" sz="1200" b="1" i="1" u="none" strike="noStrike" kern="0" cap="none" spc="-50" normalizeH="0" baseline="0" noProof="0" dirty="0">
                <a:ln>
                  <a:noFill/>
                </a:ln>
                <a:solidFill>
                  <a:srgbClr val="231F20"/>
                </a:solidFill>
                <a:effectLst/>
                <a:uLnTx/>
                <a:uFillTx/>
                <a:latin typeface="Century Gothic"/>
                <a:cs typeface="Century Gothic"/>
              </a:rPr>
              <a:t> </a:t>
            </a:r>
            <a:r>
              <a:rPr kumimoji="0" sz="1200" b="0" i="0" u="none" strike="noStrike" kern="0" cap="none" spc="-50" normalizeH="0" baseline="0" noProof="0" dirty="0">
                <a:ln>
                  <a:noFill/>
                </a:ln>
                <a:solidFill>
                  <a:srgbClr val="231F20"/>
                </a:solidFill>
                <a:effectLst/>
                <a:uLnTx/>
                <a:uFillTx/>
                <a:latin typeface="Trebuchet MS"/>
                <a:cs typeface="Trebuchet MS"/>
              </a:rPr>
              <a:t>of</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the</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10" normalizeH="0" baseline="0" noProof="0" dirty="0">
                <a:ln>
                  <a:noFill/>
                </a:ln>
                <a:solidFill>
                  <a:srgbClr val="231F20"/>
                </a:solidFill>
                <a:effectLst/>
                <a:uLnTx/>
                <a:uFillTx/>
                <a:latin typeface="Trebuchet MS"/>
                <a:cs typeface="Trebuchet MS"/>
              </a:rPr>
              <a:t>group</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is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to</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develop</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an</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affordable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0" normalizeH="0" baseline="0" noProof="0" dirty="0">
                <a:ln>
                  <a:noFill/>
                </a:ln>
                <a:solidFill>
                  <a:srgbClr val="231F20"/>
                </a:solidFill>
                <a:effectLst/>
                <a:uLnTx/>
                <a:uFillTx/>
                <a:latin typeface="Trebuchet MS"/>
                <a:cs typeface="Trebuchet MS"/>
              </a:rPr>
              <a:t>housing</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initiative</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that</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10" normalizeH="0" baseline="0" noProof="0" dirty="0">
                <a:ln>
                  <a:noFill/>
                </a:ln>
                <a:solidFill>
                  <a:srgbClr val="231F20"/>
                </a:solidFill>
                <a:effectLst/>
                <a:uLnTx/>
                <a:uFillTx/>
                <a:latin typeface="Trebuchet MS"/>
                <a:cs typeface="Trebuchet MS"/>
              </a:rPr>
              <a:t>prioritizes</a:t>
            </a:r>
            <a:endParaRPr kumimoji="0" sz="1200" b="0" i="0" u="none" strike="noStrike" kern="0" cap="none" spc="0" normalizeH="0" baseline="0" noProof="0">
              <a:ln>
                <a:noFill/>
              </a:ln>
              <a:solidFill>
                <a:sysClr val="windowText" lastClr="000000"/>
              </a:solidFill>
              <a:effectLst/>
              <a:uLnTx/>
              <a:uFillTx/>
              <a:latin typeface="Trebuchet MS"/>
              <a:cs typeface="Trebuchet MS"/>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50" normalizeH="0" baseline="0" noProof="0" dirty="0">
                <a:ln>
                  <a:noFill/>
                </a:ln>
                <a:solidFill>
                  <a:srgbClr val="231F20"/>
                </a:solidFill>
                <a:effectLst/>
                <a:uLnTx/>
                <a:uFillTx/>
                <a:latin typeface="Trebuchet MS"/>
                <a:cs typeface="Trebuchet MS"/>
              </a:rPr>
              <a:t>the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needs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of</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the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5" normalizeH="0" baseline="0" noProof="0" dirty="0">
                <a:ln>
                  <a:noFill/>
                </a:ln>
                <a:solidFill>
                  <a:srgbClr val="231F20"/>
                </a:solidFill>
                <a:effectLst/>
                <a:uLnTx/>
                <a:uFillTx/>
                <a:latin typeface="Trebuchet MS"/>
                <a:cs typeface="Trebuchet MS"/>
              </a:rPr>
              <a:t>community’s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most</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vulnerable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members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155" normalizeH="0" baseline="0" noProof="0" dirty="0">
                <a:ln>
                  <a:noFill/>
                </a:ln>
                <a:solidFill>
                  <a:srgbClr val="231F20"/>
                </a:solidFill>
                <a:effectLst/>
                <a:uLnTx/>
                <a:uFillTx/>
                <a:latin typeface="Trebuchet MS"/>
                <a:cs typeface="Trebuchet MS"/>
              </a:rPr>
              <a:t>–</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5" normalizeH="0" baseline="0" noProof="0" dirty="0">
                <a:ln>
                  <a:noFill/>
                </a:ln>
                <a:solidFill>
                  <a:srgbClr val="231F20"/>
                </a:solidFill>
                <a:effectLst/>
                <a:uLnTx/>
                <a:uFillTx/>
                <a:latin typeface="Trebuchet MS"/>
                <a:cs typeface="Trebuchet MS"/>
              </a:rPr>
              <a:t>lower-</a:t>
            </a:r>
            <a:r>
              <a:rPr kumimoji="0" sz="1200" b="0" i="0" u="none" strike="noStrike" kern="0" cap="none" spc="-40" normalizeH="0" baseline="0" noProof="0" dirty="0">
                <a:ln>
                  <a:noFill/>
                </a:ln>
                <a:solidFill>
                  <a:srgbClr val="231F20"/>
                </a:solidFill>
                <a:effectLst/>
                <a:uLnTx/>
                <a:uFillTx/>
                <a:latin typeface="Trebuchet MS"/>
                <a:cs typeface="Trebuchet MS"/>
              </a:rPr>
              <a:t>income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older</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adults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155" normalizeH="0" baseline="0" noProof="0" dirty="0">
                <a:ln>
                  <a:noFill/>
                </a:ln>
                <a:solidFill>
                  <a:srgbClr val="231F20"/>
                </a:solidFill>
                <a:effectLst/>
                <a:uLnTx/>
                <a:uFillTx/>
                <a:latin typeface="Trebuchet MS"/>
                <a:cs typeface="Trebuchet MS"/>
              </a:rPr>
              <a:t>–</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and </a:t>
            </a:r>
            <a:r>
              <a:rPr kumimoji="0" sz="1200" b="0" i="0" u="none" strike="noStrike" kern="0" cap="none" spc="-45" normalizeH="0" baseline="0" noProof="0" dirty="0">
                <a:ln>
                  <a:noFill/>
                </a:ln>
                <a:solidFill>
                  <a:srgbClr val="231F20"/>
                </a:solidFill>
                <a:effectLst/>
                <a:uLnTx/>
                <a:uFillTx/>
                <a:latin typeface="Trebuchet MS"/>
                <a:cs typeface="Trebuchet MS"/>
              </a:rPr>
              <a:t>to</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80" normalizeH="0" baseline="0" noProof="0" dirty="0">
                <a:ln>
                  <a:noFill/>
                </a:ln>
                <a:solidFill>
                  <a:srgbClr val="231F20"/>
                </a:solidFill>
                <a:effectLst/>
                <a:uLnTx/>
                <a:uFillTx/>
                <a:latin typeface="Trebuchet MS"/>
                <a:cs typeface="Trebuchet MS"/>
              </a:rPr>
              <a:t>create</a:t>
            </a:r>
            <a:r>
              <a:rPr kumimoji="0" sz="1200" b="0" i="0" u="none" strike="noStrike" kern="0" cap="none" spc="-70" normalizeH="0" baseline="0" noProof="0" dirty="0">
                <a:ln>
                  <a:noFill/>
                </a:ln>
                <a:solidFill>
                  <a:srgbClr val="231F20"/>
                </a:solidFill>
                <a:effectLst/>
                <a:uLnTx/>
                <a:uFillTx/>
                <a:latin typeface="Trebuchet MS"/>
                <a:cs typeface="Trebuchet MS"/>
              </a:rPr>
              <a:t> </a:t>
            </a:r>
            <a:r>
              <a:rPr kumimoji="0" sz="1200" b="0" i="0" u="none" strike="noStrike" kern="0" cap="none" spc="-65" normalizeH="0" baseline="0" noProof="0" dirty="0">
                <a:ln>
                  <a:noFill/>
                </a:ln>
                <a:solidFill>
                  <a:srgbClr val="231F20"/>
                </a:solidFill>
                <a:effectLst/>
                <a:uLnTx/>
                <a:uFillTx/>
                <a:latin typeface="Trebuchet MS"/>
                <a:cs typeface="Trebuchet MS"/>
              </a:rPr>
              <a:t>a</a:t>
            </a:r>
            <a:r>
              <a:rPr kumimoji="0" sz="1200" b="0" i="0" u="none" strike="noStrike" kern="0" cap="none" spc="-70"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model</a:t>
            </a:r>
            <a:r>
              <a:rPr kumimoji="0" sz="1200" b="0" i="0" u="none" strike="noStrike" kern="0" cap="none" spc="-70" normalizeH="0" baseline="0" noProof="0" dirty="0">
                <a:ln>
                  <a:noFill/>
                </a:ln>
                <a:solidFill>
                  <a:srgbClr val="231F20"/>
                </a:solidFill>
                <a:effectLst/>
                <a:uLnTx/>
                <a:uFillTx/>
                <a:latin typeface="Trebuchet MS"/>
                <a:cs typeface="Trebuchet MS"/>
              </a:rPr>
              <a:t> for </a:t>
            </a:r>
            <a:r>
              <a:rPr kumimoji="0" sz="1200" b="0" i="0" u="none" strike="noStrike" kern="0" cap="none" spc="-40" normalizeH="0" baseline="0" noProof="0" dirty="0">
                <a:ln>
                  <a:noFill/>
                </a:ln>
                <a:solidFill>
                  <a:srgbClr val="231F20"/>
                </a:solidFill>
                <a:effectLst/>
                <a:uLnTx/>
                <a:uFillTx/>
                <a:latin typeface="Trebuchet MS"/>
                <a:cs typeface="Trebuchet MS"/>
              </a:rPr>
              <a:t>community-wide</a:t>
            </a:r>
            <a:r>
              <a:rPr kumimoji="0" sz="1200" b="0" i="0" u="none" strike="noStrike" kern="0" cap="none" spc="-70" normalizeH="0" baseline="0" noProof="0" dirty="0">
                <a:ln>
                  <a:noFill/>
                </a:ln>
                <a:solidFill>
                  <a:srgbClr val="231F20"/>
                </a:solidFill>
                <a:effectLst/>
                <a:uLnTx/>
                <a:uFillTx/>
                <a:latin typeface="Trebuchet MS"/>
                <a:cs typeface="Trebuchet MS"/>
              </a:rPr>
              <a:t> </a:t>
            </a:r>
            <a:r>
              <a:rPr kumimoji="0" sz="1200" b="0" i="0" u="none" strike="noStrike" kern="0" cap="none" spc="-10" normalizeH="0" baseline="0" noProof="0" dirty="0">
                <a:ln>
                  <a:noFill/>
                </a:ln>
                <a:solidFill>
                  <a:srgbClr val="231F20"/>
                </a:solidFill>
                <a:effectLst/>
                <a:uLnTx/>
                <a:uFillTx/>
                <a:latin typeface="Trebuchet MS"/>
                <a:cs typeface="Trebuchet MS"/>
              </a:rPr>
              <a:t>collaboration.</a:t>
            </a:r>
            <a:endParaRPr kumimoji="0" sz="1200" b="0" i="0" u="none" strike="noStrike" kern="0" cap="none" spc="0" normalizeH="0" baseline="0" noProof="0">
              <a:ln>
                <a:noFill/>
              </a:ln>
              <a:solidFill>
                <a:sysClr val="windowText" lastClr="000000"/>
              </a:solidFill>
              <a:effectLst/>
              <a:uLnTx/>
              <a:uFillTx/>
              <a:latin typeface="Trebuchet MS"/>
              <a:cs typeface="Trebuchet MS"/>
            </a:endParaRPr>
          </a:p>
          <a:p>
            <a:pPr marL="12700" marR="99695" lvl="0" indent="0" defTabSz="914400" eaLnBrk="1" fontAlgn="auto" latinLnBrk="0" hangingPunct="1">
              <a:lnSpc>
                <a:spcPct val="100000"/>
              </a:lnSpc>
              <a:spcBef>
                <a:spcPts val="600"/>
              </a:spcBef>
              <a:spcAft>
                <a:spcPts val="0"/>
              </a:spcAft>
              <a:buClrTx/>
              <a:buSzTx/>
              <a:buFontTx/>
              <a:buNone/>
              <a:tabLst/>
              <a:defRPr/>
            </a:pPr>
            <a:r>
              <a:rPr kumimoji="0" sz="1200" b="1" i="1" u="none" strike="noStrike" kern="0" cap="none" spc="0" normalizeH="0" baseline="0" noProof="0" dirty="0">
                <a:ln>
                  <a:noFill/>
                </a:ln>
                <a:solidFill>
                  <a:srgbClr val="231F20"/>
                </a:solidFill>
                <a:effectLst/>
                <a:uLnTx/>
                <a:uFillTx/>
                <a:latin typeface="Century Gothic"/>
                <a:cs typeface="Century Gothic"/>
              </a:rPr>
              <a:t>The</a:t>
            </a:r>
            <a:r>
              <a:rPr kumimoji="0" sz="1200" b="1" i="1" u="none" strike="noStrike" kern="0" cap="none" spc="-70" normalizeH="0" baseline="0" noProof="0" dirty="0">
                <a:ln>
                  <a:noFill/>
                </a:ln>
                <a:solidFill>
                  <a:srgbClr val="231F20"/>
                </a:solidFill>
                <a:effectLst/>
                <a:uLnTx/>
                <a:uFillTx/>
                <a:latin typeface="Century Gothic"/>
                <a:cs typeface="Century Gothic"/>
              </a:rPr>
              <a:t> </a:t>
            </a:r>
            <a:r>
              <a:rPr kumimoji="0" sz="1200" b="1" i="1" u="none" strike="noStrike" kern="0" cap="none" spc="-45" normalizeH="0" baseline="0" noProof="0" dirty="0">
                <a:ln>
                  <a:noFill/>
                </a:ln>
                <a:solidFill>
                  <a:srgbClr val="231F20"/>
                </a:solidFill>
                <a:effectLst/>
                <a:uLnTx/>
                <a:uFillTx/>
                <a:latin typeface="Century Gothic"/>
                <a:cs typeface="Century Gothic"/>
              </a:rPr>
              <a:t>goal</a:t>
            </a:r>
            <a:r>
              <a:rPr kumimoji="0" sz="1200" b="1" i="1" u="none" strike="noStrike" kern="0" cap="none" spc="-65" normalizeH="0" baseline="0" noProof="0" dirty="0">
                <a:ln>
                  <a:noFill/>
                </a:ln>
                <a:solidFill>
                  <a:srgbClr val="231F20"/>
                </a:solidFill>
                <a:effectLst/>
                <a:uLnTx/>
                <a:uFillTx/>
                <a:latin typeface="Century Gothic"/>
                <a:cs typeface="Century Gothic"/>
              </a:rPr>
              <a:t> </a:t>
            </a:r>
            <a:r>
              <a:rPr kumimoji="0" sz="1200" b="0" i="0" u="none" strike="noStrike" kern="0" cap="none" spc="-50" normalizeH="0" baseline="0" noProof="0" dirty="0">
                <a:ln>
                  <a:noFill/>
                </a:ln>
                <a:solidFill>
                  <a:srgbClr val="231F20"/>
                </a:solidFill>
                <a:effectLst/>
                <a:uLnTx/>
                <a:uFillTx/>
                <a:latin typeface="Trebuchet MS"/>
                <a:cs typeface="Trebuchet MS"/>
              </a:rPr>
              <a:t>of</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the</a:t>
            </a:r>
            <a:r>
              <a:rPr kumimoji="0" sz="1200" b="0" i="0" u="none" strike="noStrike" kern="0" cap="none" spc="-70"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initiative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is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to</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serve</a:t>
            </a:r>
            <a:r>
              <a:rPr kumimoji="0" sz="1200" b="0" i="0" u="none" strike="noStrike" kern="0" cap="none" spc="-70" normalizeH="0" baseline="0" noProof="0" dirty="0">
                <a:ln>
                  <a:noFill/>
                </a:ln>
                <a:solidFill>
                  <a:srgbClr val="231F20"/>
                </a:solidFill>
                <a:effectLst/>
                <a:uLnTx/>
                <a:uFillTx/>
                <a:latin typeface="Trebuchet MS"/>
                <a:cs typeface="Trebuchet MS"/>
              </a:rPr>
              <a:t> </a:t>
            </a:r>
            <a:r>
              <a:rPr kumimoji="0" sz="1200" b="0" i="0" u="none" strike="noStrike" kern="0" cap="none" spc="-40" normalizeH="0" baseline="0" noProof="0" dirty="0">
                <a:ln>
                  <a:noFill/>
                </a:ln>
                <a:solidFill>
                  <a:srgbClr val="231F20"/>
                </a:solidFill>
                <a:effectLst/>
                <a:uLnTx/>
                <a:uFillTx/>
                <a:latin typeface="Trebuchet MS"/>
                <a:cs typeface="Trebuchet MS"/>
              </a:rPr>
              <a:t>as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65" normalizeH="0" baseline="0" noProof="0" dirty="0">
                <a:ln>
                  <a:noFill/>
                </a:ln>
                <a:solidFill>
                  <a:srgbClr val="231F20"/>
                </a:solidFill>
                <a:effectLst/>
                <a:uLnTx/>
                <a:uFillTx/>
                <a:latin typeface="Trebuchet MS"/>
                <a:cs typeface="Trebuchet MS"/>
              </a:rPr>
              <a:t>a</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5" normalizeH="0" baseline="0" noProof="0" dirty="0">
                <a:ln>
                  <a:noFill/>
                </a:ln>
                <a:solidFill>
                  <a:srgbClr val="231F20"/>
                </a:solidFill>
                <a:effectLst/>
                <a:uLnTx/>
                <a:uFillTx/>
                <a:latin typeface="Trebuchet MS"/>
                <a:cs typeface="Trebuchet MS"/>
              </a:rPr>
              <a:t>resource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70" normalizeH="0" baseline="0" noProof="0" dirty="0">
                <a:ln>
                  <a:noFill/>
                </a:ln>
                <a:solidFill>
                  <a:srgbClr val="231F20"/>
                </a:solidFill>
                <a:effectLst/>
                <a:uLnTx/>
                <a:uFillTx/>
                <a:latin typeface="Trebuchet MS"/>
                <a:cs typeface="Trebuchet MS"/>
              </a:rPr>
              <a:t>for </a:t>
            </a:r>
            <a:r>
              <a:rPr kumimoji="0" sz="1200" b="0" i="0" u="none" strike="noStrike" kern="0" cap="none" spc="-50" normalizeH="0" baseline="0" noProof="0" dirty="0">
                <a:ln>
                  <a:noFill/>
                </a:ln>
                <a:solidFill>
                  <a:srgbClr val="231F20"/>
                </a:solidFill>
                <a:effectLst/>
                <a:uLnTx/>
                <a:uFillTx/>
                <a:latin typeface="Trebuchet MS"/>
                <a:cs typeface="Trebuchet MS"/>
              </a:rPr>
              <a:t>communities,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nonprofits,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public</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and </a:t>
            </a:r>
            <a:r>
              <a:rPr kumimoji="0" sz="1200" b="0" i="0" u="none" strike="noStrike" kern="0" cap="none" spc="-60" normalizeH="0" baseline="0" noProof="0" dirty="0">
                <a:ln>
                  <a:noFill/>
                </a:ln>
                <a:solidFill>
                  <a:srgbClr val="231F20"/>
                </a:solidFill>
                <a:effectLst/>
                <a:uLnTx/>
                <a:uFillTx/>
                <a:latin typeface="Trebuchet MS"/>
                <a:cs typeface="Trebuchet MS"/>
              </a:rPr>
              <a:t>private</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development</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75" normalizeH="0" baseline="0" noProof="0" dirty="0">
                <a:ln>
                  <a:noFill/>
                </a:ln>
                <a:solidFill>
                  <a:srgbClr val="231F20"/>
                </a:solidFill>
                <a:effectLst/>
                <a:uLnTx/>
                <a:uFillTx/>
                <a:latin typeface="Trebuchet MS"/>
                <a:cs typeface="Trebuchet MS"/>
              </a:rPr>
              <a:t>entities,</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20" normalizeH="0" baseline="0" noProof="0" dirty="0">
                <a:ln>
                  <a:noFill/>
                </a:ln>
                <a:solidFill>
                  <a:srgbClr val="231F20"/>
                </a:solidFill>
                <a:effectLst/>
                <a:uLnTx/>
                <a:uFillTx/>
                <a:latin typeface="Trebuchet MS"/>
                <a:cs typeface="Trebuchet MS"/>
              </a:rPr>
              <a:t>and</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local</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jurisdictions</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interested</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in</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creating </a:t>
            </a:r>
            <a:r>
              <a:rPr kumimoji="0" sz="1200" b="0" i="0" u="none" strike="noStrike" kern="0" cap="none" spc="-40" normalizeH="0" baseline="0" noProof="0" dirty="0">
                <a:ln>
                  <a:noFill/>
                </a:ln>
                <a:solidFill>
                  <a:srgbClr val="231F20"/>
                </a:solidFill>
                <a:effectLst/>
                <a:uLnTx/>
                <a:uFillTx/>
                <a:latin typeface="Trebuchet MS"/>
                <a:cs typeface="Trebuchet MS"/>
              </a:rPr>
              <a:t>or</a:t>
            </a:r>
            <a:r>
              <a:rPr kumimoji="0" sz="1200" b="0" i="0" u="none" strike="noStrike" kern="0" cap="none" spc="-55" normalizeH="0" baseline="0" noProof="0" dirty="0">
                <a:ln>
                  <a:noFill/>
                </a:ln>
                <a:solidFill>
                  <a:srgbClr val="231F20"/>
                </a:solidFill>
                <a:effectLst/>
                <a:uLnTx/>
                <a:uFillTx/>
                <a:latin typeface="Trebuchet MS"/>
                <a:cs typeface="Trebuchet MS"/>
              </a:rPr>
              <a:t> </a:t>
            </a:r>
            <a:r>
              <a:rPr kumimoji="0" sz="1200" b="0" i="0" u="none" strike="noStrike" kern="0" cap="none" spc="-10" normalizeH="0" baseline="0" noProof="0" dirty="0">
                <a:ln>
                  <a:noFill/>
                </a:ln>
                <a:solidFill>
                  <a:srgbClr val="231F20"/>
                </a:solidFill>
                <a:effectLst/>
                <a:uLnTx/>
                <a:uFillTx/>
                <a:latin typeface="Trebuchet MS"/>
                <a:cs typeface="Trebuchet MS"/>
              </a:rPr>
              <a:t>supporting </a:t>
            </a:r>
            <a:r>
              <a:rPr kumimoji="0" sz="1200" b="0" i="0" u="none" strike="noStrike" kern="0" cap="none" spc="-65" normalizeH="0" baseline="0" noProof="0" dirty="0">
                <a:ln>
                  <a:noFill/>
                </a:ln>
                <a:solidFill>
                  <a:srgbClr val="231F20"/>
                </a:solidFill>
                <a:effectLst/>
                <a:uLnTx/>
                <a:uFillTx/>
                <a:latin typeface="Trebuchet MS"/>
                <a:cs typeface="Trebuchet MS"/>
              </a:rPr>
              <a:t>efforts</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to</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35" normalizeH="0" baseline="0" noProof="0" dirty="0">
                <a:ln>
                  <a:noFill/>
                </a:ln>
                <a:solidFill>
                  <a:srgbClr val="231F20"/>
                </a:solidFill>
                <a:effectLst/>
                <a:uLnTx/>
                <a:uFillTx/>
                <a:latin typeface="Trebuchet MS"/>
                <a:cs typeface="Trebuchet MS"/>
              </a:rPr>
              <a:t>develop</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affordable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0" normalizeH="0" baseline="0" noProof="0" dirty="0">
                <a:ln>
                  <a:noFill/>
                </a:ln>
                <a:solidFill>
                  <a:srgbClr val="231F20"/>
                </a:solidFill>
                <a:effectLst/>
                <a:uLnTx/>
                <a:uFillTx/>
                <a:latin typeface="Trebuchet MS"/>
                <a:cs typeface="Trebuchet MS"/>
              </a:rPr>
              <a:t>housing</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options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that</a:t>
            </a:r>
            <a:r>
              <a:rPr kumimoji="0" sz="1200" b="0" i="0" u="none" strike="noStrike" kern="0" cap="none" spc="-80" normalizeH="0" baseline="0" noProof="0" dirty="0">
                <a:ln>
                  <a:noFill/>
                </a:ln>
                <a:solidFill>
                  <a:srgbClr val="231F20"/>
                </a:solidFill>
                <a:effectLst/>
                <a:uLnTx/>
                <a:uFillTx/>
                <a:latin typeface="Trebuchet MS"/>
                <a:cs typeface="Trebuchet MS"/>
              </a:rPr>
              <a:t> </a:t>
            </a:r>
            <a:r>
              <a:rPr kumimoji="0" sz="1200" b="0" i="0" u="none" strike="noStrike" kern="0" cap="none" spc="-55" normalizeH="0" baseline="0" noProof="0" dirty="0">
                <a:ln>
                  <a:noFill/>
                </a:ln>
                <a:solidFill>
                  <a:srgbClr val="231F20"/>
                </a:solidFill>
                <a:effectLst/>
                <a:uLnTx/>
                <a:uFillTx/>
                <a:latin typeface="Trebuchet MS"/>
                <a:cs typeface="Trebuchet MS"/>
              </a:rPr>
              <a:t>meet</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the</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60" normalizeH="0" baseline="0" noProof="0" dirty="0">
                <a:ln>
                  <a:noFill/>
                </a:ln>
                <a:solidFill>
                  <a:srgbClr val="231F20"/>
                </a:solidFill>
                <a:effectLst/>
                <a:uLnTx/>
                <a:uFillTx/>
                <a:latin typeface="Trebuchet MS"/>
                <a:cs typeface="Trebuchet MS"/>
              </a:rPr>
              <a:t>specific</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needs</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50" normalizeH="0" baseline="0" noProof="0" dirty="0">
                <a:ln>
                  <a:noFill/>
                </a:ln>
                <a:solidFill>
                  <a:srgbClr val="231F20"/>
                </a:solidFill>
                <a:effectLst/>
                <a:uLnTx/>
                <a:uFillTx/>
                <a:latin typeface="Trebuchet MS"/>
                <a:cs typeface="Trebuchet MS"/>
              </a:rPr>
              <a:t>of</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45" normalizeH="0" baseline="0" noProof="0" dirty="0">
                <a:ln>
                  <a:noFill/>
                </a:ln>
                <a:solidFill>
                  <a:srgbClr val="231F20"/>
                </a:solidFill>
                <a:effectLst/>
                <a:uLnTx/>
                <a:uFillTx/>
                <a:latin typeface="Trebuchet MS"/>
                <a:cs typeface="Trebuchet MS"/>
              </a:rPr>
              <a:t>older</a:t>
            </a:r>
            <a:r>
              <a:rPr kumimoji="0" sz="1200" b="0" i="0" u="none" strike="noStrike" kern="0" cap="none" spc="-75" normalizeH="0" baseline="0" noProof="0" dirty="0">
                <a:ln>
                  <a:noFill/>
                </a:ln>
                <a:solidFill>
                  <a:srgbClr val="231F20"/>
                </a:solidFill>
                <a:effectLst/>
                <a:uLnTx/>
                <a:uFillTx/>
                <a:latin typeface="Trebuchet MS"/>
                <a:cs typeface="Trebuchet MS"/>
              </a:rPr>
              <a:t> </a:t>
            </a:r>
            <a:r>
              <a:rPr kumimoji="0" sz="1200" b="0" i="0" u="none" strike="noStrike" kern="0" cap="none" spc="-25" normalizeH="0" baseline="0" noProof="0" dirty="0">
                <a:ln>
                  <a:noFill/>
                </a:ln>
                <a:solidFill>
                  <a:srgbClr val="231F20"/>
                </a:solidFill>
                <a:effectLst/>
                <a:uLnTx/>
                <a:uFillTx/>
                <a:latin typeface="Trebuchet MS"/>
                <a:cs typeface="Trebuchet MS"/>
              </a:rPr>
              <a:t>adults.</a:t>
            </a:r>
            <a:endParaRPr kumimoji="0" sz="12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2" name="object 12"/>
          <p:cNvSpPr txBox="1"/>
          <p:nvPr/>
        </p:nvSpPr>
        <p:spPr>
          <a:xfrm>
            <a:off x="1779523" y="1939480"/>
            <a:ext cx="5273040" cy="40640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50" b="1" i="0" u="none" strike="noStrike" kern="0" cap="none" spc="-120" normalizeH="0" baseline="0" noProof="0" dirty="0">
                <a:ln>
                  <a:noFill/>
                </a:ln>
                <a:solidFill>
                  <a:srgbClr val="231F20"/>
                </a:solidFill>
                <a:effectLst/>
                <a:uLnTx/>
                <a:uFillTx/>
                <a:latin typeface="Century Gothic"/>
                <a:cs typeface="Century Gothic"/>
              </a:rPr>
              <a:t>A</a:t>
            </a:r>
            <a:r>
              <a:rPr kumimoji="0" sz="1250" b="1" i="0" u="none" strike="noStrike" kern="0" cap="none" spc="-95" normalizeH="0" baseline="0" noProof="0" dirty="0">
                <a:ln>
                  <a:noFill/>
                </a:ln>
                <a:solidFill>
                  <a:srgbClr val="231F20"/>
                </a:solidFill>
                <a:effectLst/>
                <a:uLnTx/>
                <a:uFillTx/>
                <a:latin typeface="Century Gothic"/>
                <a:cs typeface="Century Gothic"/>
              </a:rPr>
              <a:t> </a:t>
            </a:r>
            <a:r>
              <a:rPr kumimoji="0" sz="1250" b="1" i="0" u="none" strike="noStrike" kern="0" cap="none" spc="-80" normalizeH="0" baseline="0" noProof="0" dirty="0">
                <a:ln>
                  <a:noFill/>
                </a:ln>
                <a:solidFill>
                  <a:srgbClr val="231F20"/>
                </a:solidFill>
                <a:effectLst/>
                <a:uLnTx/>
                <a:uFillTx/>
                <a:latin typeface="Century Gothic"/>
                <a:cs typeface="Century Gothic"/>
              </a:rPr>
              <a:t>Community</a:t>
            </a:r>
            <a:r>
              <a:rPr kumimoji="0" sz="1250" b="1" i="0" u="none" strike="noStrike" kern="0" cap="none" spc="-90"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for</a:t>
            </a:r>
            <a:r>
              <a:rPr kumimoji="0" sz="1250" b="1" i="0" u="none" strike="noStrike" kern="0" cap="none" spc="-90" normalizeH="0" baseline="0" noProof="0" dirty="0">
                <a:ln>
                  <a:noFill/>
                </a:ln>
                <a:solidFill>
                  <a:srgbClr val="231F20"/>
                </a:solidFill>
                <a:effectLst/>
                <a:uLnTx/>
                <a:uFillTx/>
                <a:latin typeface="Century Gothic"/>
                <a:cs typeface="Century Gothic"/>
              </a:rPr>
              <a:t> </a:t>
            </a:r>
            <a:r>
              <a:rPr kumimoji="0" sz="1250" b="1" i="0" u="none" strike="noStrike" kern="0" cap="none" spc="-30" normalizeH="0" baseline="0" noProof="0" dirty="0">
                <a:ln>
                  <a:noFill/>
                </a:ln>
                <a:solidFill>
                  <a:srgbClr val="231F20"/>
                </a:solidFill>
                <a:effectLst/>
                <a:uLnTx/>
                <a:uFillTx/>
                <a:latin typeface="Century Gothic"/>
                <a:cs typeface="Century Gothic"/>
              </a:rPr>
              <a:t>All</a:t>
            </a:r>
            <a:r>
              <a:rPr kumimoji="0" sz="1250" b="1" i="0" u="none" strike="noStrike" kern="0" cap="none" spc="-90" normalizeH="0" baseline="0" noProof="0" dirty="0">
                <a:ln>
                  <a:noFill/>
                </a:ln>
                <a:solidFill>
                  <a:srgbClr val="231F20"/>
                </a:solidFill>
                <a:effectLst/>
                <a:uLnTx/>
                <a:uFillTx/>
                <a:latin typeface="Century Gothic"/>
                <a:cs typeface="Century Gothic"/>
              </a:rPr>
              <a:t> </a:t>
            </a:r>
            <a:r>
              <a:rPr kumimoji="0" sz="1250" b="1" i="0" u="none" strike="noStrike" kern="0" cap="none" spc="-135" normalizeH="0" baseline="0" noProof="0" dirty="0">
                <a:ln>
                  <a:noFill/>
                </a:ln>
                <a:solidFill>
                  <a:srgbClr val="231F20"/>
                </a:solidFill>
                <a:effectLst/>
                <a:uLnTx/>
                <a:uFillTx/>
                <a:latin typeface="Century Gothic"/>
                <a:cs typeface="Century Gothic"/>
              </a:rPr>
              <a:t>Ages</a:t>
            </a:r>
            <a:r>
              <a:rPr kumimoji="0" sz="1250" b="0" i="0" u="none" strike="noStrike" kern="0" cap="none" spc="-135" normalizeH="0" baseline="0" noProof="0" dirty="0">
                <a:ln>
                  <a:noFill/>
                </a:ln>
                <a:solidFill>
                  <a:srgbClr val="231F20"/>
                </a:solidFill>
                <a:effectLst/>
                <a:uLnTx/>
                <a:uFillTx/>
                <a:latin typeface="Trebuchet MS"/>
                <a:cs typeface="Trebuchet MS"/>
              </a:rPr>
              <a:t>,</a:t>
            </a:r>
            <a:r>
              <a:rPr kumimoji="0" sz="1250" b="0" i="0" u="none" strike="noStrike" kern="0" cap="none" spc="-100" normalizeH="0" baseline="0" noProof="0" dirty="0">
                <a:ln>
                  <a:noFill/>
                </a:ln>
                <a:solidFill>
                  <a:srgbClr val="231F20"/>
                </a:solidFill>
                <a:effectLst/>
                <a:uLnTx/>
                <a:uFillTx/>
                <a:latin typeface="Trebuchet MS"/>
                <a:cs typeface="Trebuchet MS"/>
              </a:rPr>
              <a:t> </a:t>
            </a:r>
            <a:r>
              <a:rPr kumimoji="0" sz="1250" b="0" i="0" u="none" strike="noStrike" kern="0" cap="none" spc="-65" normalizeH="0" baseline="0" noProof="0" dirty="0">
                <a:ln>
                  <a:noFill/>
                </a:ln>
                <a:solidFill>
                  <a:srgbClr val="231F20"/>
                </a:solidFill>
                <a:effectLst/>
                <a:uLnTx/>
                <a:uFillTx/>
                <a:latin typeface="Trebuchet MS"/>
                <a:cs typeface="Trebuchet MS"/>
              </a:rPr>
              <a:t>a</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national</a:t>
            </a:r>
            <a:r>
              <a:rPr kumimoji="0" sz="1250" b="0" i="0" u="none" strike="noStrike" kern="0" cap="none" spc="-10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forum</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to</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align</a:t>
            </a:r>
            <a:r>
              <a:rPr kumimoji="0" sz="1250" b="0" i="0" u="none" strike="noStrike" kern="0" cap="none" spc="-100" normalizeH="0" baseline="0" noProof="0" dirty="0">
                <a:ln>
                  <a:noFill/>
                </a:ln>
                <a:solidFill>
                  <a:srgbClr val="231F20"/>
                </a:solidFill>
                <a:effectLst/>
                <a:uLnTx/>
                <a:uFillTx/>
                <a:latin typeface="Trebuchet MS"/>
                <a:cs typeface="Trebuchet MS"/>
              </a:rPr>
              <a:t> </a:t>
            </a:r>
            <a:r>
              <a:rPr kumimoji="0" sz="1250" b="0" i="0" u="none" strike="noStrike" kern="0" cap="none" spc="-75" normalizeH="0" baseline="0" noProof="0" dirty="0">
                <a:ln>
                  <a:noFill/>
                </a:ln>
                <a:solidFill>
                  <a:srgbClr val="231F20"/>
                </a:solidFill>
                <a:effectLst/>
                <a:uLnTx/>
                <a:uFillTx/>
                <a:latin typeface="Trebuchet MS"/>
                <a:cs typeface="Trebuchet MS"/>
              </a:rPr>
              <a:t>affordable</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housing</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80" normalizeH="0" baseline="0" noProof="0" dirty="0">
                <a:ln>
                  <a:noFill/>
                </a:ln>
                <a:solidFill>
                  <a:srgbClr val="231F20"/>
                </a:solidFill>
                <a:effectLst/>
                <a:uLnTx/>
                <a:uFillTx/>
                <a:latin typeface="Trebuchet MS"/>
                <a:cs typeface="Trebuchet MS"/>
              </a:rPr>
              <a:t>for</a:t>
            </a:r>
            <a:r>
              <a:rPr kumimoji="0" sz="1250" b="0" i="0" u="none" strike="noStrike" kern="0" cap="none" spc="-100"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older </a:t>
            </a:r>
            <a:r>
              <a:rPr kumimoji="0" sz="1250" b="0" i="0" u="none" strike="noStrike" kern="0" cap="none" spc="-60" normalizeH="0" baseline="0" noProof="0" dirty="0">
                <a:ln>
                  <a:noFill/>
                </a:ln>
                <a:solidFill>
                  <a:srgbClr val="231F20"/>
                </a:solidFill>
                <a:effectLst/>
                <a:uLnTx/>
                <a:uFillTx/>
                <a:latin typeface="Trebuchet MS"/>
                <a:cs typeface="Trebuchet MS"/>
              </a:rPr>
              <a:t>adults</a:t>
            </a:r>
            <a:r>
              <a:rPr kumimoji="0" sz="1250" b="0" i="0" u="none" strike="noStrike" kern="0" cap="none" spc="-9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with</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regional</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planning</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issues.</a:t>
            </a:r>
            <a:endParaRPr kumimoji="0" sz="125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3" name="object 13"/>
          <p:cNvSpPr txBox="1"/>
          <p:nvPr/>
        </p:nvSpPr>
        <p:spPr>
          <a:xfrm>
            <a:off x="1779523" y="2510980"/>
            <a:ext cx="5305425" cy="97790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50" b="0" i="0" u="none" strike="noStrike" kern="0" cap="none" spc="-65" normalizeH="0" baseline="0" noProof="0" dirty="0">
                <a:ln>
                  <a:noFill/>
                </a:ln>
                <a:solidFill>
                  <a:srgbClr val="231F20"/>
                </a:solidFill>
                <a:effectLst/>
                <a:uLnTx/>
                <a:uFillTx/>
                <a:latin typeface="Trebuchet MS"/>
                <a:cs typeface="Trebuchet MS"/>
              </a:rPr>
              <a:t>The</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City</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of</a:t>
            </a:r>
            <a:r>
              <a:rPr kumimoji="0" sz="1250" b="0" i="0" u="none" strike="noStrike" kern="0" cap="none" spc="-13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Tucson</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Mayor’s</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Senior</a:t>
            </a:r>
            <a:r>
              <a:rPr kumimoji="0" sz="1250" b="0" i="0" u="none" strike="noStrike" kern="0" cap="none" spc="-130" normalizeH="0" baseline="0" noProof="0" dirty="0">
                <a:ln>
                  <a:noFill/>
                </a:ln>
                <a:solidFill>
                  <a:srgbClr val="231F20"/>
                </a:solidFill>
                <a:effectLst/>
                <a:uLnTx/>
                <a:uFillTx/>
                <a:latin typeface="Trebuchet MS"/>
                <a:cs typeface="Trebuchet MS"/>
              </a:rPr>
              <a:t> </a:t>
            </a:r>
            <a:r>
              <a:rPr kumimoji="0" sz="1250" b="0" i="0" u="none" strike="noStrike" kern="0" cap="none" spc="-80" normalizeH="0" baseline="0" noProof="0" dirty="0">
                <a:ln>
                  <a:noFill/>
                </a:ln>
                <a:solidFill>
                  <a:srgbClr val="231F20"/>
                </a:solidFill>
                <a:effectLst/>
                <a:uLnTx/>
                <a:uFillTx/>
                <a:latin typeface="Trebuchet MS"/>
                <a:cs typeface="Trebuchet MS"/>
              </a:rPr>
              <a:t>Taskforce</a:t>
            </a:r>
            <a:r>
              <a:rPr kumimoji="0" sz="1250" b="0" i="0" u="none" strike="noStrike" kern="0" cap="none" spc="-65" normalizeH="0" baseline="0" noProof="0" dirty="0">
                <a:ln>
                  <a:noFill/>
                </a:ln>
                <a:solidFill>
                  <a:srgbClr val="231F20"/>
                </a:solidFill>
                <a:effectLst/>
                <a:uLnTx/>
                <a:uFillTx/>
                <a:latin typeface="Trebuchet MS"/>
                <a:cs typeface="Trebuchet MS"/>
              </a:rPr>
              <a:t> </a:t>
            </a:r>
            <a:r>
              <a:rPr kumimoji="0" sz="1250" b="0" i="0" u="none" strike="noStrike" kern="0" cap="none" spc="-25" normalizeH="0" baseline="0" noProof="0" dirty="0">
                <a:ln>
                  <a:noFill/>
                </a:ln>
                <a:solidFill>
                  <a:srgbClr val="231F20"/>
                </a:solidFill>
                <a:effectLst/>
                <a:uLnTx/>
                <a:uFillTx/>
                <a:latin typeface="Trebuchet MS"/>
                <a:cs typeface="Trebuchet MS"/>
              </a:rPr>
              <a:t>hosts</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1" i="0" u="none" strike="noStrike" kern="0" cap="none" spc="-10" normalizeH="0" baseline="0" noProof="0" dirty="0">
                <a:ln>
                  <a:noFill/>
                </a:ln>
                <a:solidFill>
                  <a:srgbClr val="231F20"/>
                </a:solidFill>
                <a:effectLst/>
                <a:uLnTx/>
                <a:uFillTx/>
                <a:latin typeface="Century Gothic"/>
                <a:cs typeface="Century Gothic"/>
              </a:rPr>
              <a:t>Blueprint</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for</a:t>
            </a:r>
            <a:r>
              <a:rPr kumimoji="0" sz="1250" b="1" i="0" u="none" strike="noStrike" kern="0" cap="none" spc="-55" normalizeH="0" baseline="0" noProof="0" dirty="0">
                <a:ln>
                  <a:noFill/>
                </a:ln>
                <a:solidFill>
                  <a:srgbClr val="231F20"/>
                </a:solidFill>
                <a:effectLst/>
                <a:uLnTx/>
                <a:uFillTx/>
                <a:latin typeface="Century Gothic"/>
                <a:cs typeface="Century Gothic"/>
              </a:rPr>
              <a:t> </a:t>
            </a:r>
            <a:r>
              <a:rPr kumimoji="0" sz="1250" b="1" i="0" u="none" strike="noStrike" kern="0" cap="none" spc="-10" normalizeH="0" baseline="0" noProof="0" dirty="0">
                <a:ln>
                  <a:noFill/>
                </a:ln>
                <a:solidFill>
                  <a:srgbClr val="231F20"/>
                </a:solidFill>
                <a:effectLst/>
                <a:uLnTx/>
                <a:uFillTx/>
                <a:latin typeface="Century Gothic"/>
                <a:cs typeface="Century Gothic"/>
              </a:rPr>
              <a:t>Action: </a:t>
            </a:r>
            <a:r>
              <a:rPr kumimoji="0" sz="1250" b="1" i="0" u="none" strike="noStrike" kern="0" cap="none" spc="-40" normalizeH="0" baseline="0" noProof="0" dirty="0">
                <a:ln>
                  <a:noFill/>
                </a:ln>
                <a:solidFill>
                  <a:srgbClr val="231F20"/>
                </a:solidFill>
                <a:effectLst/>
                <a:uLnTx/>
                <a:uFillTx/>
                <a:latin typeface="Century Gothic"/>
                <a:cs typeface="Century Gothic"/>
              </a:rPr>
              <a:t>Cultivating</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180" normalizeH="0" baseline="0" noProof="0" dirty="0">
                <a:ln>
                  <a:noFill/>
                </a:ln>
                <a:solidFill>
                  <a:srgbClr val="231F20"/>
                </a:solidFill>
                <a:effectLst/>
                <a:uLnTx/>
                <a:uFillTx/>
                <a:latin typeface="Century Gothic"/>
                <a:cs typeface="Century Gothic"/>
              </a:rPr>
              <a:t>a</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45" normalizeH="0" baseline="0" noProof="0" dirty="0">
                <a:ln>
                  <a:noFill/>
                </a:ln>
                <a:solidFill>
                  <a:srgbClr val="231F20"/>
                </a:solidFill>
                <a:effectLst/>
                <a:uLnTx/>
                <a:uFillTx/>
                <a:latin typeface="Century Gothic"/>
                <a:cs typeface="Century Gothic"/>
              </a:rPr>
              <a:t>Livable</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65" normalizeH="0" baseline="0" noProof="0" dirty="0">
                <a:ln>
                  <a:noFill/>
                </a:ln>
                <a:solidFill>
                  <a:srgbClr val="231F20"/>
                </a:solidFill>
                <a:effectLst/>
                <a:uLnTx/>
                <a:uFillTx/>
                <a:latin typeface="Century Gothic"/>
                <a:cs typeface="Century Gothic"/>
              </a:rPr>
              <a:t>Community</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for</a:t>
            </a:r>
            <a:r>
              <a:rPr kumimoji="0" sz="1250" b="1" i="0" u="none" strike="noStrike" kern="0" cap="none" spc="-65" normalizeH="0" baseline="0" noProof="0" dirty="0">
                <a:ln>
                  <a:noFill/>
                </a:ln>
                <a:solidFill>
                  <a:srgbClr val="231F20"/>
                </a:solidFill>
                <a:effectLst/>
                <a:uLnTx/>
                <a:uFillTx/>
                <a:latin typeface="Century Gothic"/>
                <a:cs typeface="Century Gothic"/>
              </a:rPr>
              <a:t> </a:t>
            </a:r>
            <a:r>
              <a:rPr kumimoji="0" sz="1250" b="1" i="0" u="none" strike="noStrike" kern="0" cap="none" spc="-45" normalizeH="0" baseline="0" noProof="0" dirty="0">
                <a:ln>
                  <a:noFill/>
                </a:ln>
                <a:solidFill>
                  <a:srgbClr val="231F20"/>
                </a:solidFill>
                <a:effectLst/>
                <a:uLnTx/>
                <a:uFillTx/>
                <a:latin typeface="Century Gothic"/>
                <a:cs typeface="Century Gothic"/>
              </a:rPr>
              <a:t>Our</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55" normalizeH="0" baseline="0" noProof="0" dirty="0">
                <a:ln>
                  <a:noFill/>
                </a:ln>
                <a:solidFill>
                  <a:srgbClr val="231F20"/>
                </a:solidFill>
                <a:effectLst/>
                <a:uLnTx/>
                <a:uFillTx/>
                <a:latin typeface="Century Gothic"/>
                <a:cs typeface="Century Gothic"/>
              </a:rPr>
              <a:t>Region</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120" normalizeH="0" baseline="0" noProof="0" dirty="0">
                <a:ln>
                  <a:noFill/>
                </a:ln>
                <a:solidFill>
                  <a:srgbClr val="231F20"/>
                </a:solidFill>
                <a:effectLst/>
                <a:uLnTx/>
                <a:uFillTx/>
                <a:latin typeface="Century Gothic"/>
                <a:cs typeface="Century Gothic"/>
              </a:rPr>
              <a:t>A</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20" normalizeH="0" baseline="0" noProof="0" dirty="0">
                <a:ln>
                  <a:noFill/>
                </a:ln>
                <a:solidFill>
                  <a:srgbClr val="231F20"/>
                </a:solidFill>
                <a:effectLst/>
                <a:uLnTx/>
                <a:uFillTx/>
                <a:latin typeface="Century Gothic"/>
                <a:cs typeface="Century Gothic"/>
              </a:rPr>
              <a:t>Summit</a:t>
            </a:r>
            <a:r>
              <a:rPr kumimoji="0" sz="1250" b="1" i="0" u="none" strike="noStrike" kern="0" cap="none" spc="-65" normalizeH="0" baseline="0" noProof="0" dirty="0">
                <a:ln>
                  <a:noFill/>
                </a:ln>
                <a:solidFill>
                  <a:srgbClr val="231F20"/>
                </a:solidFill>
                <a:effectLst/>
                <a:uLnTx/>
                <a:uFillTx/>
                <a:latin typeface="Century Gothic"/>
                <a:cs typeface="Century Gothic"/>
              </a:rPr>
              <a:t> </a:t>
            </a:r>
            <a:r>
              <a:rPr kumimoji="0" sz="1250" b="1" i="0" u="none" strike="noStrike" kern="0" cap="none" spc="-10" normalizeH="0" baseline="0" noProof="0" dirty="0">
                <a:ln>
                  <a:noFill/>
                </a:ln>
                <a:solidFill>
                  <a:srgbClr val="231F20"/>
                </a:solidFill>
                <a:effectLst/>
                <a:uLnTx/>
                <a:uFillTx/>
                <a:latin typeface="Century Gothic"/>
                <a:cs typeface="Century Gothic"/>
              </a:rPr>
              <a:t>to</a:t>
            </a:r>
            <a:r>
              <a:rPr kumimoji="0" sz="1250" b="1" i="0" u="none" strike="noStrike" kern="0" cap="none" spc="-70" normalizeH="0" baseline="0" noProof="0" dirty="0">
                <a:ln>
                  <a:noFill/>
                </a:ln>
                <a:solidFill>
                  <a:srgbClr val="231F20"/>
                </a:solidFill>
                <a:effectLst/>
                <a:uLnTx/>
                <a:uFillTx/>
                <a:latin typeface="Century Gothic"/>
                <a:cs typeface="Century Gothic"/>
              </a:rPr>
              <a:t> </a:t>
            </a:r>
            <a:r>
              <a:rPr kumimoji="0" sz="1250" b="1" i="0" u="none" strike="noStrike" kern="0" cap="none" spc="-10" normalizeH="0" baseline="0" noProof="0" dirty="0">
                <a:ln>
                  <a:noFill/>
                </a:ln>
                <a:solidFill>
                  <a:srgbClr val="231F20"/>
                </a:solidFill>
                <a:effectLst/>
                <a:uLnTx/>
                <a:uFillTx/>
                <a:latin typeface="Century Gothic"/>
                <a:cs typeface="Century Gothic"/>
              </a:rPr>
              <a:t>Determine </a:t>
            </a:r>
            <a:r>
              <a:rPr kumimoji="0" sz="1250" b="1" i="0" u="none" strike="noStrike" kern="0" cap="none" spc="-60" normalizeH="0" baseline="0" noProof="0" dirty="0">
                <a:ln>
                  <a:noFill/>
                </a:ln>
                <a:solidFill>
                  <a:srgbClr val="231F20"/>
                </a:solidFill>
                <a:effectLst/>
                <a:uLnTx/>
                <a:uFillTx/>
                <a:latin typeface="Century Gothic"/>
                <a:cs typeface="Century Gothic"/>
              </a:rPr>
              <a:t>How</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1" i="0" u="none" strike="noStrike" kern="0" cap="none" spc="-65" normalizeH="0" baseline="0" noProof="0" dirty="0">
                <a:ln>
                  <a:noFill/>
                </a:ln>
                <a:solidFill>
                  <a:srgbClr val="231F20"/>
                </a:solidFill>
                <a:effectLst/>
                <a:uLnTx/>
                <a:uFillTx/>
                <a:latin typeface="Century Gothic"/>
                <a:cs typeface="Century Gothic"/>
              </a:rPr>
              <a:t>Pima</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1" i="0" u="none" strike="noStrike" kern="0" cap="none" spc="-75" normalizeH="0" baseline="0" noProof="0" dirty="0">
                <a:ln>
                  <a:noFill/>
                </a:ln>
                <a:solidFill>
                  <a:srgbClr val="231F20"/>
                </a:solidFill>
                <a:effectLst/>
                <a:uLnTx/>
                <a:uFillTx/>
                <a:latin typeface="Century Gothic"/>
                <a:cs typeface="Century Gothic"/>
              </a:rPr>
              <a:t>County’s</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1" i="0" u="none" strike="noStrike" kern="0" cap="none" spc="-70" normalizeH="0" baseline="0" noProof="0" dirty="0">
                <a:ln>
                  <a:noFill/>
                </a:ln>
                <a:solidFill>
                  <a:srgbClr val="231F20"/>
                </a:solidFill>
                <a:effectLst/>
                <a:uLnTx/>
                <a:uFillTx/>
                <a:latin typeface="Century Gothic"/>
                <a:cs typeface="Century Gothic"/>
              </a:rPr>
              <a:t>Aging</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1" i="0" u="none" strike="noStrike" kern="0" cap="none" spc="-40" normalizeH="0" baseline="0" noProof="0" dirty="0">
                <a:ln>
                  <a:noFill/>
                </a:ln>
                <a:solidFill>
                  <a:srgbClr val="231F20"/>
                </a:solidFill>
                <a:effectLst/>
                <a:uLnTx/>
                <a:uFillTx/>
                <a:latin typeface="Century Gothic"/>
                <a:cs typeface="Century Gothic"/>
              </a:rPr>
              <a:t>Population</a:t>
            </a:r>
            <a:r>
              <a:rPr kumimoji="0" sz="1250" b="1" i="0" u="none" strike="noStrike" kern="0" cap="none" spc="-105"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Will</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1" i="0" u="none" strike="noStrike" kern="0" cap="none" spc="-85" normalizeH="0" baseline="0" noProof="0" dirty="0">
                <a:ln>
                  <a:noFill/>
                </a:ln>
                <a:solidFill>
                  <a:srgbClr val="231F20"/>
                </a:solidFill>
                <a:effectLst/>
                <a:uLnTx/>
                <a:uFillTx/>
                <a:latin typeface="Century Gothic"/>
                <a:cs typeface="Century Gothic"/>
              </a:rPr>
              <a:t>Impact</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1" i="0" u="none" strike="noStrike" kern="0" cap="none" spc="-45" normalizeH="0" baseline="0" noProof="0" dirty="0">
                <a:ln>
                  <a:noFill/>
                </a:ln>
                <a:solidFill>
                  <a:srgbClr val="231F20"/>
                </a:solidFill>
                <a:effectLst/>
                <a:uLnTx/>
                <a:uFillTx/>
                <a:latin typeface="Century Gothic"/>
                <a:cs typeface="Century Gothic"/>
              </a:rPr>
              <a:t>Our </a:t>
            </a:r>
            <a:r>
              <a:rPr kumimoji="0" sz="1250" b="1" i="0" u="none" strike="noStrike" kern="0" cap="none" spc="-80" normalizeH="0" baseline="0" noProof="0" dirty="0">
                <a:ln>
                  <a:noFill/>
                </a:ln>
                <a:solidFill>
                  <a:srgbClr val="231F20"/>
                </a:solidFill>
                <a:effectLst/>
                <a:uLnTx/>
                <a:uFillTx/>
                <a:latin typeface="Century Gothic"/>
                <a:cs typeface="Century Gothic"/>
              </a:rPr>
              <a:t>Community</a:t>
            </a:r>
            <a:r>
              <a:rPr kumimoji="0" sz="1250" b="0" i="0" u="none" strike="noStrike" kern="0" cap="none" spc="-80" normalizeH="0" baseline="0" noProof="0" dirty="0">
                <a:ln>
                  <a:noFill/>
                </a:ln>
                <a:solidFill>
                  <a:srgbClr val="231F20"/>
                </a:solidFill>
                <a:effectLst/>
                <a:uLnTx/>
                <a:uFillTx/>
                <a:latin typeface="Trebuchet MS"/>
                <a:cs typeface="Trebuchet MS"/>
              </a:rPr>
              <a:t>.</a:t>
            </a:r>
            <a:r>
              <a:rPr kumimoji="0" sz="1250" b="0" i="0" u="none" strike="noStrike" kern="0" cap="none" spc="-65"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Resulting </a:t>
            </a:r>
            <a:r>
              <a:rPr kumimoji="0" sz="1250" b="0" i="0" u="none" strike="noStrike" kern="0" cap="none" spc="-40" normalizeH="0" baseline="0" noProof="0" dirty="0">
                <a:ln>
                  <a:noFill/>
                </a:ln>
                <a:solidFill>
                  <a:srgbClr val="231F20"/>
                </a:solidFill>
                <a:effectLst/>
                <a:uLnTx/>
                <a:uFillTx/>
                <a:latin typeface="Trebuchet MS"/>
                <a:cs typeface="Trebuchet MS"/>
              </a:rPr>
              <a:t>in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formation</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of</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action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teams</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to</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address</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specific</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issues</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65" normalizeH="0" baseline="0" noProof="0" dirty="0">
                <a:ln>
                  <a:noFill/>
                </a:ln>
                <a:solidFill>
                  <a:srgbClr val="231F20"/>
                </a:solidFill>
                <a:effectLst/>
                <a:uLnTx/>
                <a:uFillTx/>
                <a:latin typeface="Trebuchet MS"/>
                <a:cs typeface="Trebuchet MS"/>
              </a:rPr>
              <a:t>relevant</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to</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older </a:t>
            </a:r>
            <a:r>
              <a:rPr kumimoji="0" sz="1250" b="0" i="0" u="none" strike="noStrike" kern="0" cap="none" spc="-25" normalizeH="0" baseline="0" noProof="0" dirty="0">
                <a:ln>
                  <a:noFill/>
                </a:ln>
                <a:solidFill>
                  <a:srgbClr val="231F20"/>
                </a:solidFill>
                <a:effectLst/>
                <a:uLnTx/>
                <a:uFillTx/>
                <a:latin typeface="Trebuchet MS"/>
                <a:cs typeface="Trebuchet MS"/>
              </a:rPr>
              <a:t>adults…health</a:t>
            </a:r>
            <a:r>
              <a:rPr kumimoji="0" sz="1250" b="0" i="0" u="none" strike="noStrike" kern="0" cap="none" spc="-20" normalizeH="0" baseline="0" noProof="0" dirty="0">
                <a:ln>
                  <a:noFill/>
                </a:ln>
                <a:solidFill>
                  <a:srgbClr val="231F20"/>
                </a:solidFill>
                <a:effectLst/>
                <a:uLnTx/>
                <a:uFillTx/>
                <a:latin typeface="Trebuchet MS"/>
                <a:cs typeface="Trebuchet MS"/>
              </a:rPr>
              <a:t> </a:t>
            </a:r>
            <a:r>
              <a:rPr kumimoji="0" sz="1250" b="0" i="0" u="none" strike="noStrike" kern="0" cap="none" spc="-105" normalizeH="0" baseline="0" noProof="0" dirty="0">
                <a:ln>
                  <a:noFill/>
                </a:ln>
                <a:solidFill>
                  <a:srgbClr val="231F20"/>
                </a:solidFill>
                <a:effectLst/>
                <a:uLnTx/>
                <a:uFillTx/>
                <a:latin typeface="Trebuchet MS"/>
                <a:cs typeface="Trebuchet MS"/>
              </a:rPr>
              <a:t>care,</a:t>
            </a:r>
            <a:r>
              <a:rPr kumimoji="0" sz="1250" b="0" i="0" u="none" strike="noStrike" kern="0" cap="none" spc="-15" normalizeH="0" baseline="0" noProof="0" dirty="0">
                <a:ln>
                  <a:noFill/>
                </a:ln>
                <a:solidFill>
                  <a:srgbClr val="231F20"/>
                </a:solidFill>
                <a:effectLst/>
                <a:uLnTx/>
                <a:uFillTx/>
                <a:latin typeface="Trebuchet MS"/>
                <a:cs typeface="Trebuchet MS"/>
              </a:rPr>
              <a:t> </a:t>
            </a:r>
            <a:r>
              <a:rPr kumimoji="0" sz="1250" b="0" i="0" u="none" strike="noStrike" kern="0" cap="none" spc="-65" normalizeH="0" baseline="0" noProof="0" dirty="0">
                <a:ln>
                  <a:noFill/>
                </a:ln>
                <a:solidFill>
                  <a:srgbClr val="231F20"/>
                </a:solidFill>
                <a:effectLst/>
                <a:uLnTx/>
                <a:uFillTx/>
                <a:latin typeface="Trebuchet MS"/>
                <a:cs typeface="Trebuchet MS"/>
              </a:rPr>
              <a:t>socialization,</a:t>
            </a:r>
            <a:r>
              <a:rPr kumimoji="0" sz="1250" b="0" i="0" u="none" strike="noStrike" kern="0" cap="none" spc="-1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transportation…and</a:t>
            </a:r>
            <a:r>
              <a:rPr kumimoji="0" sz="1250" b="0" i="0" u="none" strike="noStrike" kern="0" cap="none" spc="-15" normalizeH="0" baseline="0" noProof="0" dirty="0">
                <a:ln>
                  <a:noFill/>
                </a:ln>
                <a:solidFill>
                  <a:srgbClr val="231F20"/>
                </a:solidFill>
                <a:effectLst/>
                <a:uLnTx/>
                <a:uFillTx/>
                <a:latin typeface="Trebuchet MS"/>
                <a:cs typeface="Trebuchet MS"/>
              </a:rPr>
              <a:t> </a:t>
            </a:r>
            <a:r>
              <a:rPr kumimoji="0" sz="1250" b="1" i="1" u="none" strike="noStrike" kern="0" cap="none" spc="-10" normalizeH="0" baseline="0" noProof="0" dirty="0">
                <a:ln>
                  <a:noFill/>
                </a:ln>
                <a:solidFill>
                  <a:srgbClr val="231F20"/>
                </a:solidFill>
                <a:effectLst/>
                <a:uLnTx/>
                <a:uFillTx/>
                <a:latin typeface="Calibri"/>
                <a:cs typeface="Calibri"/>
              </a:rPr>
              <a:t>housing</a:t>
            </a:r>
            <a:r>
              <a:rPr kumimoji="0" sz="1250" b="0" i="0" u="none" strike="noStrike" kern="0" cap="none" spc="-10" normalizeH="0" baseline="0" noProof="0" dirty="0">
                <a:ln>
                  <a:noFill/>
                </a:ln>
                <a:solidFill>
                  <a:srgbClr val="231F20"/>
                </a:solidFill>
                <a:effectLst/>
                <a:uLnTx/>
                <a:uFillTx/>
                <a:latin typeface="Trebuchet MS"/>
                <a:cs typeface="Trebuchet MS"/>
              </a:rPr>
              <a:t>.</a:t>
            </a:r>
            <a:endParaRPr kumimoji="0" sz="125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4" name="object 14"/>
          <p:cNvSpPr txBox="1"/>
          <p:nvPr/>
        </p:nvSpPr>
        <p:spPr>
          <a:xfrm>
            <a:off x="1779523" y="3653980"/>
            <a:ext cx="5234305" cy="97790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50" b="0" i="0" u="none" strike="noStrike" kern="0" cap="none" spc="0" normalizeH="0" baseline="0" noProof="0" dirty="0">
                <a:ln>
                  <a:noFill/>
                </a:ln>
                <a:solidFill>
                  <a:srgbClr val="231F20"/>
                </a:solidFill>
                <a:effectLst/>
                <a:uLnTx/>
                <a:uFillTx/>
                <a:latin typeface="Trebuchet MS"/>
                <a:cs typeface="Trebuchet MS"/>
              </a:rPr>
              <a:t>A</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group,</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anchored</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by</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United</a:t>
            </a:r>
            <a:r>
              <a:rPr kumimoji="0" sz="1250" b="0" i="0" u="none" strike="noStrike" kern="0" cap="none" spc="-130"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Way</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of</a:t>
            </a:r>
            <a:r>
              <a:rPr kumimoji="0" sz="1250" b="0" i="0" u="none" strike="noStrike" kern="0" cap="none" spc="-13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Tucson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25" normalizeH="0" baseline="0" noProof="0" dirty="0">
                <a:ln>
                  <a:noFill/>
                </a:ln>
                <a:solidFill>
                  <a:srgbClr val="231F20"/>
                </a:solidFill>
                <a:effectLst/>
                <a:uLnTx/>
                <a:uFillTx/>
                <a:latin typeface="Trebuchet MS"/>
                <a:cs typeface="Trebuchet MS"/>
              </a:rPr>
              <a:t>Southern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Arizona</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ELDER </a:t>
            </a:r>
            <a:r>
              <a:rPr kumimoji="0" sz="1250" b="0" i="0" u="none" strike="noStrike" kern="0" cap="none" spc="-25" normalizeH="0" baseline="0" noProof="0" dirty="0">
                <a:ln>
                  <a:noFill/>
                </a:ln>
                <a:solidFill>
                  <a:srgbClr val="231F20"/>
                </a:solidFill>
                <a:effectLst/>
                <a:uLnTx/>
                <a:uFillTx/>
                <a:latin typeface="Trebuchet MS"/>
                <a:cs typeface="Trebuchet MS"/>
              </a:rPr>
              <a:t>ALLIANCE</a:t>
            </a:r>
            <a:r>
              <a:rPr kumimoji="0" sz="1250" b="0" i="0" u="none" strike="noStrike" kern="0" cap="none" spc="-9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Pima</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Council</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0" normalizeH="0" baseline="0" noProof="0" dirty="0">
                <a:ln>
                  <a:noFill/>
                </a:ln>
                <a:solidFill>
                  <a:srgbClr val="231F20"/>
                </a:solidFill>
                <a:effectLst/>
                <a:uLnTx/>
                <a:uFillTx/>
                <a:latin typeface="Trebuchet MS"/>
                <a:cs typeface="Trebuchet MS"/>
              </a:rPr>
              <a:t>on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30" normalizeH="0" baseline="0" noProof="0" dirty="0">
                <a:ln>
                  <a:noFill/>
                </a:ln>
                <a:solidFill>
                  <a:srgbClr val="231F20"/>
                </a:solidFill>
                <a:effectLst/>
                <a:uLnTx/>
                <a:uFillTx/>
                <a:latin typeface="Trebuchet MS"/>
                <a:cs typeface="Trebuchet MS"/>
              </a:rPr>
              <a:t>Aging,</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with</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support</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from</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City</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of</a:t>
            </a:r>
            <a:r>
              <a:rPr kumimoji="0" sz="1250" b="0" i="0" u="none" strike="noStrike" kern="0" cap="none" spc="-140"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Tucson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AARP</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Arizona,</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begin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work</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0" normalizeH="0" baseline="0" noProof="0" dirty="0">
                <a:ln>
                  <a:noFill/>
                </a:ln>
                <a:solidFill>
                  <a:srgbClr val="231F20"/>
                </a:solidFill>
                <a:effectLst/>
                <a:uLnTx/>
                <a:uFillTx/>
                <a:latin typeface="Trebuchet MS"/>
                <a:cs typeface="Trebuchet MS"/>
              </a:rPr>
              <a:t>on</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1" i="0" u="none" strike="noStrike" kern="0" cap="none" spc="-70" normalizeH="0" baseline="0" noProof="0" dirty="0">
                <a:ln>
                  <a:noFill/>
                </a:ln>
                <a:solidFill>
                  <a:srgbClr val="231F20"/>
                </a:solidFill>
                <a:effectLst/>
                <a:uLnTx/>
                <a:uFillTx/>
                <a:latin typeface="Century Gothic"/>
                <a:cs typeface="Century Gothic"/>
              </a:rPr>
              <a:t>creating </a:t>
            </a:r>
            <a:r>
              <a:rPr kumimoji="0" sz="1250" b="1" i="0" u="none" strike="noStrike" kern="0" cap="none" spc="-100" normalizeH="0" baseline="0" noProof="0" dirty="0">
                <a:ln>
                  <a:noFill/>
                </a:ln>
                <a:solidFill>
                  <a:srgbClr val="231F20"/>
                </a:solidFill>
                <a:effectLst/>
                <a:uLnTx/>
                <a:uFillTx/>
                <a:latin typeface="Century Gothic"/>
                <a:cs typeface="Century Gothic"/>
              </a:rPr>
              <a:t>an</a:t>
            </a:r>
            <a:r>
              <a:rPr kumimoji="0" sz="1250" b="1" i="0" u="none" strike="noStrike" kern="0" cap="none" spc="-65" normalizeH="0" baseline="0" noProof="0" dirty="0">
                <a:ln>
                  <a:noFill/>
                </a:ln>
                <a:solidFill>
                  <a:srgbClr val="231F20"/>
                </a:solidFill>
                <a:effectLst/>
                <a:uLnTx/>
                <a:uFillTx/>
                <a:latin typeface="Century Gothic"/>
                <a:cs typeface="Century Gothic"/>
              </a:rPr>
              <a:t> </a:t>
            </a:r>
            <a:r>
              <a:rPr kumimoji="0" sz="1250" b="1" i="0" u="none" strike="noStrike" kern="0" cap="none" spc="-70" normalizeH="0" baseline="0" noProof="0" dirty="0">
                <a:ln>
                  <a:noFill/>
                </a:ln>
                <a:solidFill>
                  <a:srgbClr val="231F20"/>
                </a:solidFill>
                <a:effectLst/>
                <a:uLnTx/>
                <a:uFillTx/>
                <a:latin typeface="Century Gothic"/>
                <a:cs typeface="Century Gothic"/>
              </a:rPr>
              <a:t>action</a:t>
            </a:r>
            <a:r>
              <a:rPr kumimoji="0" sz="1250" b="1" i="0" u="none" strike="noStrike" kern="0" cap="none" spc="-65" normalizeH="0" baseline="0" noProof="0" dirty="0">
                <a:ln>
                  <a:noFill/>
                </a:ln>
                <a:solidFill>
                  <a:srgbClr val="231F20"/>
                </a:solidFill>
                <a:effectLst/>
                <a:uLnTx/>
                <a:uFillTx/>
                <a:latin typeface="Century Gothic"/>
                <a:cs typeface="Century Gothic"/>
              </a:rPr>
              <a:t> </a:t>
            </a:r>
            <a:r>
              <a:rPr kumimoji="0" sz="1250" b="1" i="0" u="none" strike="noStrike" kern="0" cap="none" spc="-70" normalizeH="0" baseline="0" noProof="0" dirty="0">
                <a:ln>
                  <a:noFill/>
                </a:ln>
                <a:solidFill>
                  <a:srgbClr val="231F20"/>
                </a:solidFill>
                <a:effectLst/>
                <a:uLnTx/>
                <a:uFillTx/>
                <a:latin typeface="Century Gothic"/>
                <a:cs typeface="Century Gothic"/>
              </a:rPr>
              <a:t>plan</a:t>
            </a:r>
            <a:r>
              <a:rPr kumimoji="0" sz="1250" b="1" i="0" u="none" strike="noStrike" kern="0" cap="none" spc="-50" normalizeH="0" baseline="0" noProof="0" dirty="0">
                <a:ln>
                  <a:noFill/>
                </a:ln>
                <a:solidFill>
                  <a:srgbClr val="231F20"/>
                </a:solidFill>
                <a:effectLst/>
                <a:uLnTx/>
                <a:uFillTx/>
                <a:latin typeface="Century Gothic"/>
                <a:cs typeface="Century Gothic"/>
              </a:rPr>
              <a:t> </a:t>
            </a:r>
            <a:r>
              <a:rPr kumimoji="0" sz="1250" b="0" i="0" u="none" strike="noStrike" kern="0" cap="none" spc="-60" normalizeH="0" baseline="0" noProof="0" dirty="0">
                <a:ln>
                  <a:noFill/>
                </a:ln>
                <a:solidFill>
                  <a:srgbClr val="231F20"/>
                </a:solidFill>
                <a:effectLst/>
                <a:uLnTx/>
                <a:uFillTx/>
                <a:latin typeface="Trebuchet MS"/>
                <a:cs typeface="Trebuchet MS"/>
              </a:rPr>
              <a:t>that</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65" normalizeH="0" baseline="0" noProof="0" dirty="0">
                <a:ln>
                  <a:noFill/>
                </a:ln>
                <a:solidFill>
                  <a:srgbClr val="231F20"/>
                </a:solidFill>
                <a:effectLst/>
                <a:uLnTx/>
                <a:uFillTx/>
                <a:latin typeface="Trebuchet MS"/>
                <a:cs typeface="Trebuchet MS"/>
              </a:rPr>
              <a:t>will</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provide</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a </a:t>
            </a:r>
            <a:r>
              <a:rPr kumimoji="0" sz="1250" b="1" i="0" u="none" strike="noStrike" kern="0" cap="none" spc="-20" normalizeH="0" baseline="0" noProof="0" dirty="0">
                <a:ln>
                  <a:noFill/>
                </a:ln>
                <a:solidFill>
                  <a:srgbClr val="231F20"/>
                </a:solidFill>
                <a:effectLst/>
                <a:uLnTx/>
                <a:uFillTx/>
                <a:latin typeface="Century Gothic"/>
                <a:cs typeface="Century Gothic"/>
              </a:rPr>
              <a:t>blueprint</a:t>
            </a:r>
            <a:r>
              <a:rPr kumimoji="0" sz="1250" b="1" i="0" u="none" strike="noStrike" kern="0" cap="none" spc="-35"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for</a:t>
            </a:r>
            <a:r>
              <a:rPr kumimoji="0" sz="1250" b="1" i="0" u="none" strike="noStrike" kern="0" cap="none" spc="-35" normalizeH="0" baseline="0" noProof="0" dirty="0">
                <a:ln>
                  <a:noFill/>
                </a:ln>
                <a:solidFill>
                  <a:srgbClr val="231F20"/>
                </a:solidFill>
                <a:effectLst/>
                <a:uLnTx/>
                <a:uFillTx/>
                <a:latin typeface="Century Gothic"/>
                <a:cs typeface="Century Gothic"/>
              </a:rPr>
              <a:t> </a:t>
            </a:r>
            <a:r>
              <a:rPr kumimoji="0" sz="1250" b="1" i="0" u="none" strike="noStrike" kern="0" cap="none" spc="-70" normalizeH="0" baseline="0" noProof="0" dirty="0">
                <a:ln>
                  <a:noFill/>
                </a:ln>
                <a:solidFill>
                  <a:srgbClr val="231F20"/>
                </a:solidFill>
                <a:effectLst/>
                <a:uLnTx/>
                <a:uFillTx/>
                <a:latin typeface="Century Gothic"/>
                <a:cs typeface="Century Gothic"/>
              </a:rPr>
              <a:t>developing</a:t>
            </a:r>
            <a:r>
              <a:rPr kumimoji="0" sz="1250" b="1" i="0" u="none" strike="noStrike" kern="0" cap="none" spc="-35" normalizeH="0" baseline="0" noProof="0" dirty="0">
                <a:ln>
                  <a:noFill/>
                </a:ln>
                <a:solidFill>
                  <a:srgbClr val="231F20"/>
                </a:solidFill>
                <a:effectLst/>
                <a:uLnTx/>
                <a:uFillTx/>
                <a:latin typeface="Century Gothic"/>
                <a:cs typeface="Century Gothic"/>
              </a:rPr>
              <a:t> </a:t>
            </a:r>
            <a:r>
              <a:rPr kumimoji="0" sz="1250" b="1" i="0" u="none" strike="noStrike" kern="0" cap="none" spc="-110" normalizeH="0" baseline="0" noProof="0" dirty="0">
                <a:ln>
                  <a:noFill/>
                </a:ln>
                <a:solidFill>
                  <a:srgbClr val="231F20"/>
                </a:solidFill>
                <a:effectLst/>
                <a:uLnTx/>
                <a:uFillTx/>
                <a:latin typeface="Century Gothic"/>
                <a:cs typeface="Century Gothic"/>
              </a:rPr>
              <a:t>age-</a:t>
            </a:r>
            <a:r>
              <a:rPr kumimoji="0" sz="1250" b="1" i="0" u="none" strike="noStrike" kern="0" cap="none" spc="-30" normalizeH="0" baseline="0" noProof="0" dirty="0">
                <a:ln>
                  <a:noFill/>
                </a:ln>
                <a:solidFill>
                  <a:srgbClr val="231F20"/>
                </a:solidFill>
                <a:effectLst/>
                <a:uLnTx/>
                <a:uFillTx/>
                <a:latin typeface="Century Gothic"/>
                <a:cs typeface="Century Gothic"/>
              </a:rPr>
              <a:t>friendly </a:t>
            </a:r>
            <a:r>
              <a:rPr kumimoji="0" sz="1250" b="1" i="0" u="none" strike="noStrike" kern="0" cap="none" spc="-45" normalizeH="0" baseline="0" noProof="0" dirty="0">
                <a:ln>
                  <a:noFill/>
                </a:ln>
                <a:solidFill>
                  <a:srgbClr val="231F20"/>
                </a:solidFill>
                <a:effectLst/>
                <a:uLnTx/>
                <a:uFillTx/>
                <a:latin typeface="Century Gothic"/>
                <a:cs typeface="Century Gothic"/>
              </a:rPr>
              <a:t>environments</a:t>
            </a:r>
            <a:r>
              <a:rPr kumimoji="0" sz="1250" b="1" i="0" u="none" strike="noStrike" kern="0" cap="none" spc="-35" normalizeH="0" baseline="0" noProof="0" dirty="0">
                <a:ln>
                  <a:noFill/>
                </a:ln>
                <a:solidFill>
                  <a:srgbClr val="231F20"/>
                </a:solidFill>
                <a:effectLst/>
                <a:uLnTx/>
                <a:uFillTx/>
                <a:latin typeface="Century Gothic"/>
                <a:cs typeface="Century Gothic"/>
              </a:rPr>
              <a:t> </a:t>
            </a:r>
            <a:r>
              <a:rPr kumimoji="0" sz="1250" b="1" i="0" u="none" strike="noStrike" kern="0" cap="none" spc="-95" normalizeH="0" baseline="0" noProof="0" dirty="0">
                <a:ln>
                  <a:noFill/>
                </a:ln>
                <a:solidFill>
                  <a:srgbClr val="231F20"/>
                </a:solidFill>
                <a:effectLst/>
                <a:uLnTx/>
                <a:uFillTx/>
                <a:latin typeface="Century Gothic"/>
                <a:cs typeface="Century Gothic"/>
              </a:rPr>
              <a:t>and</a:t>
            </a:r>
            <a:r>
              <a:rPr kumimoji="0" sz="1250" b="1" i="0" u="none" strike="noStrike" kern="0" cap="none" spc="-35" normalizeH="0" baseline="0" noProof="0" dirty="0">
                <a:ln>
                  <a:noFill/>
                </a:ln>
                <a:solidFill>
                  <a:srgbClr val="231F20"/>
                </a:solidFill>
                <a:effectLst/>
                <a:uLnTx/>
                <a:uFillTx/>
                <a:latin typeface="Century Gothic"/>
                <a:cs typeface="Century Gothic"/>
              </a:rPr>
              <a:t> </a:t>
            </a:r>
            <a:r>
              <a:rPr kumimoji="0" sz="1250" b="1" i="0" u="none" strike="noStrike" kern="0" cap="none" spc="-70" normalizeH="0" baseline="0" noProof="0" dirty="0">
                <a:ln>
                  <a:noFill/>
                </a:ln>
                <a:solidFill>
                  <a:srgbClr val="231F20"/>
                </a:solidFill>
                <a:effectLst/>
                <a:uLnTx/>
                <a:uFillTx/>
                <a:latin typeface="Century Gothic"/>
                <a:cs typeface="Century Gothic"/>
              </a:rPr>
              <a:t>resources</a:t>
            </a:r>
            <a:r>
              <a:rPr kumimoji="0" sz="1250" b="1" i="0" u="none" strike="noStrike" kern="0" cap="none" spc="-35" normalizeH="0" baseline="0" noProof="0" dirty="0">
                <a:ln>
                  <a:noFill/>
                </a:ln>
                <a:solidFill>
                  <a:srgbClr val="231F20"/>
                </a:solidFill>
                <a:effectLst/>
                <a:uLnTx/>
                <a:uFillTx/>
                <a:latin typeface="Century Gothic"/>
                <a:cs typeface="Century Gothic"/>
              </a:rPr>
              <a:t> </a:t>
            </a:r>
            <a:r>
              <a:rPr kumimoji="0" sz="1250" b="1" i="0" u="none" strike="noStrike" kern="0" cap="none" spc="-25" normalizeH="0" baseline="0" noProof="0" dirty="0">
                <a:ln>
                  <a:noFill/>
                </a:ln>
                <a:solidFill>
                  <a:srgbClr val="231F20"/>
                </a:solidFill>
                <a:effectLst/>
                <a:uLnTx/>
                <a:uFillTx/>
                <a:latin typeface="Century Gothic"/>
                <a:cs typeface="Century Gothic"/>
              </a:rPr>
              <a:t>for </a:t>
            </a:r>
            <a:r>
              <a:rPr kumimoji="0" sz="1250" b="1" i="0" u="none" strike="noStrike" kern="0" cap="none" spc="-45" normalizeH="0" baseline="0" noProof="0" dirty="0">
                <a:ln>
                  <a:noFill/>
                </a:ln>
                <a:solidFill>
                  <a:srgbClr val="231F20"/>
                </a:solidFill>
                <a:effectLst/>
                <a:uLnTx/>
                <a:uFillTx/>
                <a:latin typeface="Century Gothic"/>
                <a:cs typeface="Century Gothic"/>
              </a:rPr>
              <a:t>older</a:t>
            </a:r>
            <a:r>
              <a:rPr kumimoji="0" sz="1250" b="1" i="0" u="none" strike="noStrike" kern="0" cap="none" spc="-75" normalizeH="0" baseline="0" noProof="0" dirty="0">
                <a:ln>
                  <a:noFill/>
                </a:ln>
                <a:solidFill>
                  <a:srgbClr val="231F20"/>
                </a:solidFill>
                <a:effectLst/>
                <a:uLnTx/>
                <a:uFillTx/>
                <a:latin typeface="Century Gothic"/>
                <a:cs typeface="Century Gothic"/>
              </a:rPr>
              <a:t> </a:t>
            </a:r>
            <a:r>
              <a:rPr kumimoji="0" sz="1250" b="1" i="0" u="none" strike="noStrike" kern="0" cap="none" spc="-35" normalizeH="0" baseline="0" noProof="0" dirty="0">
                <a:ln>
                  <a:noFill/>
                </a:ln>
                <a:solidFill>
                  <a:srgbClr val="231F20"/>
                </a:solidFill>
                <a:effectLst/>
                <a:uLnTx/>
                <a:uFillTx/>
                <a:latin typeface="Century Gothic"/>
                <a:cs typeface="Century Gothic"/>
              </a:rPr>
              <a:t>adults</a:t>
            </a:r>
            <a:r>
              <a:rPr kumimoji="0" sz="1250" b="1" i="0" u="none" strike="noStrike" kern="0" cap="none" spc="-55" normalizeH="0" baseline="0" noProof="0" dirty="0">
                <a:ln>
                  <a:noFill/>
                </a:ln>
                <a:solidFill>
                  <a:srgbClr val="231F20"/>
                </a:solidFill>
                <a:effectLst/>
                <a:uLnTx/>
                <a:uFillTx/>
                <a:latin typeface="Century Gothic"/>
                <a:cs typeface="Century Gothic"/>
              </a:rPr>
              <a:t> </a:t>
            </a:r>
            <a:r>
              <a:rPr kumimoji="0" sz="1250" b="0" i="0" u="none" strike="noStrike" kern="0" cap="none" spc="-40" normalizeH="0" baseline="0" noProof="0" dirty="0">
                <a:ln>
                  <a:noFill/>
                </a:ln>
                <a:solidFill>
                  <a:srgbClr val="231F20"/>
                </a:solidFill>
                <a:effectLst/>
                <a:uLnTx/>
                <a:uFillTx/>
                <a:latin typeface="Trebuchet MS"/>
                <a:cs typeface="Trebuchet MS"/>
              </a:rPr>
              <a:t>in</a:t>
            </a:r>
            <a:r>
              <a:rPr kumimoji="0" sz="1250" b="0" i="0" u="none" strike="noStrike" kern="0" cap="none" spc="-14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Tucson</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9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Pima</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County.</a:t>
            </a:r>
            <a:endParaRPr kumimoji="0" sz="125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5" name="object 15"/>
          <p:cNvSpPr txBox="1"/>
          <p:nvPr/>
        </p:nvSpPr>
        <p:spPr>
          <a:xfrm>
            <a:off x="1779523" y="4796980"/>
            <a:ext cx="5266055" cy="78740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50" b="0" i="0" u="none" strike="noStrike" kern="0" cap="none" spc="-60" normalizeH="0" baseline="0" noProof="0" dirty="0">
                <a:ln>
                  <a:noFill/>
                </a:ln>
                <a:solidFill>
                  <a:srgbClr val="231F20"/>
                </a:solidFill>
                <a:effectLst/>
                <a:uLnTx/>
                <a:uFillTx/>
                <a:latin typeface="Trebuchet MS"/>
                <a:cs typeface="Trebuchet MS"/>
              </a:rPr>
              <a:t>City</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of</a:t>
            </a:r>
            <a:r>
              <a:rPr kumimoji="0" sz="1250" b="0" i="0" u="none" strike="noStrike" kern="0" cap="none" spc="-13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Tucson</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Mayor</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Council</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adopt</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0" normalizeH="0" baseline="0" noProof="0" dirty="0">
                <a:ln>
                  <a:noFill/>
                </a:ln>
                <a:solidFill>
                  <a:srgbClr val="231F20"/>
                </a:solidFill>
                <a:effectLst/>
                <a:uLnTx/>
                <a:uFillTx/>
                <a:latin typeface="Trebuchet MS"/>
                <a:cs typeface="Trebuchet MS"/>
              </a:rPr>
              <a:t>Age-</a:t>
            </a:r>
            <a:r>
              <a:rPr kumimoji="0" sz="1250" b="0" i="0" u="none" strike="noStrike" kern="0" cap="none" spc="-55" normalizeH="0" baseline="0" noProof="0" dirty="0">
                <a:ln>
                  <a:noFill/>
                </a:ln>
                <a:solidFill>
                  <a:srgbClr val="231F20"/>
                </a:solidFill>
                <a:effectLst/>
                <a:uLnTx/>
                <a:uFillTx/>
                <a:latin typeface="Trebuchet MS"/>
                <a:cs typeface="Trebuchet MS"/>
              </a:rPr>
              <a:t>Friendly</a:t>
            </a:r>
            <a:r>
              <a:rPr kumimoji="0" sz="1250" b="0" i="0" u="none" strike="noStrike" kern="0" cap="none" spc="-13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Tucson</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30" normalizeH="0" baseline="0" noProof="0" dirty="0">
                <a:ln>
                  <a:noFill/>
                </a:ln>
                <a:solidFill>
                  <a:srgbClr val="231F20"/>
                </a:solidFill>
                <a:effectLst/>
                <a:uLnTx/>
                <a:uFillTx/>
                <a:latin typeface="Trebuchet MS"/>
                <a:cs typeface="Trebuchet MS"/>
              </a:rPr>
              <a:t>ACTION</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PLAN </a:t>
            </a:r>
            <a:r>
              <a:rPr kumimoji="0" sz="1250" b="0" i="0" u="none" strike="noStrike" kern="0" cap="none" spc="-30" normalizeH="0" baseline="0" noProof="0" dirty="0">
                <a:ln>
                  <a:noFill/>
                </a:ln>
                <a:solidFill>
                  <a:srgbClr val="231F20"/>
                </a:solidFill>
                <a:effectLst/>
                <a:uLnTx/>
                <a:uFillTx/>
                <a:latin typeface="Trebuchet MS"/>
                <a:cs typeface="Trebuchet MS"/>
              </a:rPr>
              <a:t>2019-</a:t>
            </a:r>
            <a:r>
              <a:rPr kumimoji="0" sz="1250" b="0" i="0" u="none" strike="noStrike" kern="0" cap="none" spc="-35" normalizeH="0" baseline="0" noProof="0" dirty="0">
                <a:ln>
                  <a:noFill/>
                </a:ln>
                <a:solidFill>
                  <a:srgbClr val="231F20"/>
                </a:solidFill>
                <a:effectLst/>
                <a:uLnTx/>
                <a:uFillTx/>
                <a:latin typeface="Trebuchet MS"/>
                <a:cs typeface="Trebuchet MS"/>
              </a:rPr>
              <a:t>2024</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as</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best-</a:t>
            </a:r>
            <a:r>
              <a:rPr kumimoji="0" sz="1250" b="0" i="0" u="none" strike="noStrike" kern="0" cap="none" spc="-70" normalizeH="0" baseline="0" noProof="0" dirty="0">
                <a:ln>
                  <a:noFill/>
                </a:ln>
                <a:solidFill>
                  <a:srgbClr val="231F20"/>
                </a:solidFill>
                <a:effectLst/>
                <a:uLnTx/>
                <a:uFillTx/>
                <a:latin typeface="Trebuchet MS"/>
                <a:cs typeface="Trebuchet MS"/>
              </a:rPr>
              <a:t>practice </a:t>
            </a:r>
            <a:r>
              <a:rPr kumimoji="0" sz="1250" b="0" i="0" u="none" strike="noStrike" kern="0" cap="none" spc="165" normalizeH="0" baseline="0" noProof="0" dirty="0">
                <a:ln>
                  <a:noFill/>
                </a:ln>
                <a:solidFill>
                  <a:srgbClr val="231F20"/>
                </a:solidFill>
                <a:effectLst/>
                <a:uLnTx/>
                <a:uFillTx/>
                <a:latin typeface="Trebuchet MS"/>
                <a:cs typeface="Trebuchet MS"/>
              </a:rPr>
              <a:t>–</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30" normalizeH="0" baseline="0" noProof="0" dirty="0">
                <a:ln>
                  <a:noFill/>
                </a:ln>
                <a:solidFill>
                  <a:srgbClr val="231F20"/>
                </a:solidFill>
                <a:effectLst/>
                <a:uLnTx/>
                <a:uFillTx/>
                <a:latin typeface="Trebuchet MS"/>
                <a:cs typeface="Trebuchet MS"/>
              </a:rPr>
              <a:t>most</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1" i="0" u="none" strike="noStrike" kern="0" cap="none" spc="-35" normalizeH="0" baseline="0" noProof="0" dirty="0">
                <a:ln>
                  <a:noFill/>
                </a:ln>
                <a:solidFill>
                  <a:srgbClr val="231F20"/>
                </a:solidFill>
                <a:effectLst/>
                <a:uLnTx/>
                <a:uFillTx/>
                <a:latin typeface="Century Gothic"/>
                <a:cs typeface="Century Gothic"/>
              </a:rPr>
              <a:t>significant</a:t>
            </a:r>
            <a:r>
              <a:rPr kumimoji="0" sz="1250" b="1" i="0" u="none" strike="noStrike" kern="0" cap="none" spc="-55" normalizeH="0" baseline="0" noProof="0" dirty="0">
                <a:ln>
                  <a:noFill/>
                </a:ln>
                <a:solidFill>
                  <a:srgbClr val="231F20"/>
                </a:solidFill>
                <a:effectLst/>
                <a:uLnTx/>
                <a:uFillTx/>
                <a:latin typeface="Century Gothic"/>
                <a:cs typeface="Century Gothic"/>
              </a:rPr>
              <a:t> </a:t>
            </a:r>
            <a:r>
              <a:rPr kumimoji="0" sz="1250" b="1" i="0" u="none" strike="noStrike" kern="0" cap="none" spc="-80" normalizeH="0" baseline="0" noProof="0" dirty="0">
                <a:ln>
                  <a:noFill/>
                </a:ln>
                <a:solidFill>
                  <a:srgbClr val="231F20"/>
                </a:solidFill>
                <a:effectLst/>
                <a:uLnTx/>
                <a:uFillTx/>
                <a:latin typeface="Century Gothic"/>
                <a:cs typeface="Century Gothic"/>
              </a:rPr>
              <a:t>recommendation</a:t>
            </a:r>
            <a:r>
              <a:rPr kumimoji="0" sz="1250" b="1" i="0" u="none" strike="noStrike" kern="0" cap="none" spc="-40" normalizeH="0" baseline="0" noProof="0" dirty="0">
                <a:ln>
                  <a:noFill/>
                </a:ln>
                <a:solidFill>
                  <a:srgbClr val="231F20"/>
                </a:solidFill>
                <a:effectLst/>
                <a:uLnTx/>
                <a:uFillTx/>
                <a:latin typeface="Century Gothic"/>
                <a:cs typeface="Century Gothic"/>
              </a:rPr>
              <a:t> </a:t>
            </a:r>
            <a:r>
              <a:rPr kumimoji="0" sz="1250" b="0" i="0" u="none" strike="noStrike" kern="0" cap="none" spc="-10" normalizeH="0" baseline="0" noProof="0" dirty="0">
                <a:ln>
                  <a:noFill/>
                </a:ln>
                <a:solidFill>
                  <a:srgbClr val="231F20"/>
                </a:solidFill>
                <a:effectLst/>
                <a:uLnTx/>
                <a:uFillTx/>
                <a:latin typeface="Trebuchet MS"/>
                <a:cs typeface="Trebuchet MS"/>
              </a:rPr>
              <a:t>being</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25" normalizeH="0" baseline="0" noProof="0" dirty="0">
                <a:ln>
                  <a:noFill/>
                </a:ln>
                <a:solidFill>
                  <a:srgbClr val="231F20"/>
                </a:solidFill>
                <a:effectLst/>
                <a:uLnTx/>
                <a:uFillTx/>
                <a:latin typeface="Trebuchet MS"/>
                <a:cs typeface="Trebuchet MS"/>
              </a:rPr>
              <a:t>to </a:t>
            </a:r>
            <a:r>
              <a:rPr kumimoji="0" sz="1250" b="0" i="0" u="none" strike="noStrike" kern="0" cap="none" spc="-80" normalizeH="0" baseline="0" noProof="0" dirty="0">
                <a:ln>
                  <a:noFill/>
                </a:ln>
                <a:solidFill>
                  <a:srgbClr val="231F20"/>
                </a:solidFill>
                <a:effectLst/>
                <a:uLnTx/>
                <a:uFillTx/>
                <a:latin typeface="Trebuchet MS"/>
                <a:cs typeface="Trebuchet MS"/>
              </a:rPr>
              <a:t>create</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1" i="0" u="none" strike="noStrike" kern="0" cap="none" spc="-75" normalizeH="0" baseline="0" noProof="0" dirty="0">
                <a:ln>
                  <a:noFill/>
                </a:ln>
                <a:solidFill>
                  <a:srgbClr val="231F20"/>
                </a:solidFill>
                <a:effectLst/>
                <a:uLnTx/>
                <a:uFillTx/>
                <a:latin typeface="Century Gothic"/>
                <a:cs typeface="Century Gothic"/>
              </a:rPr>
              <a:t>more</a:t>
            </a:r>
            <a:r>
              <a:rPr kumimoji="0" sz="1250" b="1" i="0" u="none" strike="noStrike" kern="0" cap="none" spc="-60" normalizeH="0" baseline="0" noProof="0" dirty="0">
                <a:ln>
                  <a:noFill/>
                </a:ln>
                <a:solidFill>
                  <a:srgbClr val="231F20"/>
                </a:solidFill>
                <a:effectLst/>
                <a:uLnTx/>
                <a:uFillTx/>
                <a:latin typeface="Century Gothic"/>
                <a:cs typeface="Century Gothic"/>
              </a:rPr>
              <a:t> affordable </a:t>
            </a:r>
            <a:r>
              <a:rPr kumimoji="0" sz="1250" b="1" i="0" u="none" strike="noStrike" kern="0" cap="none" spc="-40" normalizeH="0" baseline="0" noProof="0" dirty="0">
                <a:ln>
                  <a:noFill/>
                </a:ln>
                <a:solidFill>
                  <a:srgbClr val="231F20"/>
                </a:solidFill>
                <a:effectLst/>
                <a:uLnTx/>
                <a:uFillTx/>
                <a:latin typeface="Century Gothic"/>
                <a:cs typeface="Century Gothic"/>
              </a:rPr>
              <a:t>housing</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0" normalizeH="0" baseline="0" noProof="0" dirty="0">
                <a:ln>
                  <a:noFill/>
                </a:ln>
                <a:solidFill>
                  <a:srgbClr val="231F20"/>
                </a:solidFill>
                <a:effectLst/>
                <a:uLnTx/>
                <a:uFillTx/>
                <a:latin typeface="Century Gothic"/>
                <a:cs typeface="Century Gothic"/>
              </a:rPr>
              <a:t>for</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55" normalizeH="0" baseline="0" noProof="0" dirty="0">
                <a:ln>
                  <a:noFill/>
                </a:ln>
                <a:solidFill>
                  <a:srgbClr val="231F20"/>
                </a:solidFill>
                <a:effectLst/>
                <a:uLnTx/>
                <a:uFillTx/>
                <a:latin typeface="Century Gothic"/>
                <a:cs typeface="Century Gothic"/>
              </a:rPr>
              <a:t>very</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45" normalizeH="0" baseline="0" noProof="0" dirty="0">
                <a:ln>
                  <a:noFill/>
                </a:ln>
                <a:solidFill>
                  <a:srgbClr val="231F20"/>
                </a:solidFill>
                <a:effectLst/>
                <a:uLnTx/>
                <a:uFillTx/>
                <a:latin typeface="Century Gothic"/>
                <a:cs typeface="Century Gothic"/>
              </a:rPr>
              <a:t>low</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10" normalizeH="0" baseline="0" noProof="0" dirty="0">
                <a:ln>
                  <a:noFill/>
                </a:ln>
                <a:solidFill>
                  <a:srgbClr val="231F20"/>
                </a:solidFill>
                <a:effectLst/>
                <a:uLnTx/>
                <a:uFillTx/>
                <a:latin typeface="Century Gothic"/>
                <a:cs typeface="Century Gothic"/>
              </a:rPr>
              <a:t>to</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85" normalizeH="0" baseline="0" noProof="0" dirty="0">
                <a:ln>
                  <a:noFill/>
                </a:ln>
                <a:solidFill>
                  <a:srgbClr val="231F20"/>
                </a:solidFill>
                <a:effectLst/>
                <a:uLnTx/>
                <a:uFillTx/>
                <a:latin typeface="Century Gothic"/>
                <a:cs typeface="Century Gothic"/>
              </a:rPr>
              <a:t>moderate</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105" normalizeH="0" baseline="0" noProof="0" dirty="0">
                <a:ln>
                  <a:noFill/>
                </a:ln>
                <a:solidFill>
                  <a:srgbClr val="231F20"/>
                </a:solidFill>
                <a:effectLst/>
                <a:uLnTx/>
                <a:uFillTx/>
                <a:latin typeface="Century Gothic"/>
                <a:cs typeface="Century Gothic"/>
              </a:rPr>
              <a:t>income</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10" normalizeH="0" baseline="0" noProof="0" dirty="0">
                <a:ln>
                  <a:noFill/>
                </a:ln>
                <a:solidFill>
                  <a:srgbClr val="231F20"/>
                </a:solidFill>
                <a:effectLst/>
                <a:uLnTx/>
                <a:uFillTx/>
                <a:latin typeface="Century Gothic"/>
                <a:cs typeface="Century Gothic"/>
              </a:rPr>
              <a:t>older </a:t>
            </a:r>
            <a:r>
              <a:rPr kumimoji="0" sz="1250" b="1" i="0" u="none" strike="noStrike" kern="0" cap="none" spc="-35" normalizeH="0" baseline="0" noProof="0" dirty="0">
                <a:ln>
                  <a:noFill/>
                </a:ln>
                <a:solidFill>
                  <a:srgbClr val="231F20"/>
                </a:solidFill>
                <a:effectLst/>
                <a:uLnTx/>
                <a:uFillTx/>
                <a:latin typeface="Century Gothic"/>
                <a:cs typeface="Century Gothic"/>
              </a:rPr>
              <a:t>adults</a:t>
            </a:r>
            <a:r>
              <a:rPr kumimoji="0" sz="1250" b="1" i="0" u="none" strike="noStrike" kern="0" cap="none" spc="-30" normalizeH="0" baseline="0" noProof="0" dirty="0">
                <a:ln>
                  <a:noFill/>
                </a:ln>
                <a:solidFill>
                  <a:srgbClr val="231F20"/>
                </a:solidFill>
                <a:effectLst/>
                <a:uLnTx/>
                <a:uFillTx/>
                <a:latin typeface="Century Gothic"/>
                <a:cs typeface="Century Gothic"/>
              </a:rPr>
              <a:t> </a:t>
            </a:r>
            <a:r>
              <a:rPr kumimoji="0" sz="1250" b="0" i="0" u="none" strike="noStrike" kern="0" cap="none" spc="-20" normalizeH="0" baseline="0" noProof="0" dirty="0">
                <a:ln>
                  <a:noFill/>
                </a:ln>
                <a:solidFill>
                  <a:srgbClr val="231F20"/>
                </a:solidFill>
                <a:effectLst/>
                <a:uLnTx/>
                <a:uFillTx/>
                <a:latin typeface="Trebuchet MS"/>
                <a:cs typeface="Trebuchet MS"/>
              </a:rPr>
              <a:t>through</a:t>
            </a:r>
            <a:r>
              <a:rPr kumimoji="0" sz="1250" b="0" i="0" u="none" strike="noStrike" kern="0" cap="none" spc="-6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partnerships</a:t>
            </a:r>
            <a:r>
              <a:rPr kumimoji="0" sz="1250" b="0" i="0" u="none" strike="noStrike" kern="0" cap="none" spc="-5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6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collaborations</a:t>
            </a:r>
            <a:r>
              <a:rPr kumimoji="0" sz="1250" b="0" i="0" u="none" strike="noStrike" kern="0" cap="none" spc="-6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with</a:t>
            </a:r>
            <a:r>
              <a:rPr kumimoji="0" sz="1250" b="0" i="0" u="none" strike="noStrike" kern="0" cap="none" spc="-55"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community</a:t>
            </a:r>
            <a:r>
              <a:rPr kumimoji="0" sz="1250" b="0" i="0" u="none" strike="noStrike" kern="0" cap="none" spc="-60"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organizations.</a:t>
            </a:r>
            <a:endParaRPr kumimoji="0" sz="125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6" name="object 16"/>
          <p:cNvSpPr txBox="1"/>
          <p:nvPr/>
        </p:nvSpPr>
        <p:spPr>
          <a:xfrm>
            <a:off x="1779523" y="5749480"/>
            <a:ext cx="3948429" cy="116840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50" b="0" i="0" u="none" strike="noStrike" kern="0" cap="none" spc="-65" normalizeH="0" baseline="0" noProof="0" dirty="0">
                <a:ln>
                  <a:noFill/>
                </a:ln>
                <a:solidFill>
                  <a:srgbClr val="231F20"/>
                </a:solidFill>
                <a:effectLst/>
                <a:uLnTx/>
                <a:uFillTx/>
                <a:latin typeface="Trebuchet MS"/>
                <a:cs typeface="Trebuchet MS"/>
              </a:rPr>
              <a:t>The</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1" i="0" u="none" strike="noStrike" kern="0" cap="none" spc="-55" normalizeH="0" baseline="0" noProof="0" dirty="0">
                <a:ln>
                  <a:noFill/>
                </a:ln>
                <a:solidFill>
                  <a:srgbClr val="231F20"/>
                </a:solidFill>
                <a:effectLst/>
                <a:uLnTx/>
                <a:uFillTx/>
                <a:latin typeface="Century Gothic"/>
                <a:cs typeface="Century Gothic"/>
              </a:rPr>
              <a:t>Affordable</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35" normalizeH="0" baseline="0" noProof="0" dirty="0">
                <a:ln>
                  <a:noFill/>
                </a:ln>
                <a:solidFill>
                  <a:srgbClr val="231F20"/>
                </a:solidFill>
                <a:effectLst/>
                <a:uLnTx/>
                <a:uFillTx/>
                <a:latin typeface="Century Gothic"/>
                <a:cs typeface="Century Gothic"/>
              </a:rPr>
              <a:t>Housing</a:t>
            </a:r>
            <a:r>
              <a:rPr kumimoji="0" sz="1250" b="1" i="0" u="none" strike="noStrike" kern="0" cap="none" spc="-60" normalizeH="0" baseline="0" noProof="0" dirty="0">
                <a:ln>
                  <a:noFill/>
                </a:ln>
                <a:solidFill>
                  <a:srgbClr val="231F20"/>
                </a:solidFill>
                <a:effectLst/>
                <a:uLnTx/>
                <a:uFillTx/>
                <a:latin typeface="Century Gothic"/>
                <a:cs typeface="Century Gothic"/>
              </a:rPr>
              <a:t> </a:t>
            </a:r>
            <a:r>
              <a:rPr kumimoji="0" sz="1250" b="1" i="0" u="none" strike="noStrike" kern="0" cap="none" spc="-20" normalizeH="0" baseline="0" noProof="0" dirty="0">
                <a:ln>
                  <a:noFill/>
                </a:ln>
                <a:solidFill>
                  <a:srgbClr val="231F20"/>
                </a:solidFill>
                <a:effectLst/>
                <a:uLnTx/>
                <a:uFillTx/>
                <a:latin typeface="Century Gothic"/>
                <a:cs typeface="Century Gothic"/>
              </a:rPr>
              <a:t>Summit</a:t>
            </a:r>
            <a:r>
              <a:rPr kumimoji="0" sz="1250" b="1" i="0" u="none" strike="noStrike" kern="0" cap="none" spc="-40" normalizeH="0" baseline="0" noProof="0" dirty="0">
                <a:ln>
                  <a:noFill/>
                </a:ln>
                <a:solidFill>
                  <a:srgbClr val="231F20"/>
                </a:solidFill>
                <a:effectLst/>
                <a:uLnTx/>
                <a:uFillTx/>
                <a:latin typeface="Century Gothic"/>
                <a:cs typeface="Century Gothic"/>
              </a:rPr>
              <a:t> </a:t>
            </a:r>
            <a:r>
              <a:rPr kumimoji="0" sz="1250" b="0" i="0" u="none" strike="noStrike" kern="0" cap="none" spc="-40" normalizeH="0" baseline="0" noProof="0" dirty="0">
                <a:ln>
                  <a:noFill/>
                </a:ln>
                <a:solidFill>
                  <a:srgbClr val="231F20"/>
                </a:solidFill>
                <a:effectLst/>
                <a:uLnTx/>
                <a:uFillTx/>
                <a:latin typeface="Trebuchet MS"/>
                <a:cs typeface="Trebuchet MS"/>
              </a:rPr>
              <a:t>was</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conceived</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to</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gather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share</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information</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20" normalizeH="0" baseline="0" noProof="0" dirty="0">
                <a:ln>
                  <a:noFill/>
                </a:ln>
                <a:solidFill>
                  <a:srgbClr val="231F20"/>
                </a:solidFill>
                <a:effectLst/>
                <a:uLnTx/>
                <a:uFillTx/>
                <a:latin typeface="Trebuchet MS"/>
                <a:cs typeface="Trebuchet MS"/>
              </a:rPr>
              <a:t>and</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best-</a:t>
            </a:r>
            <a:r>
              <a:rPr kumimoji="0" sz="1250" b="0" i="0" u="none" strike="noStrike" kern="0" cap="none" spc="-65" normalizeH="0" baseline="0" noProof="0" dirty="0">
                <a:ln>
                  <a:noFill/>
                </a:ln>
                <a:solidFill>
                  <a:srgbClr val="231F20"/>
                </a:solidFill>
                <a:effectLst/>
                <a:uLnTx/>
                <a:uFillTx/>
                <a:latin typeface="Trebuchet MS"/>
                <a:cs typeface="Trebuchet MS"/>
              </a:rPr>
              <a:t>practices</a:t>
            </a:r>
            <a:r>
              <a:rPr kumimoji="0" sz="1250" b="0" i="0" u="none" strike="noStrike" kern="0" cap="none" spc="-70" normalizeH="0" baseline="0" noProof="0" dirty="0">
                <a:ln>
                  <a:noFill/>
                </a:ln>
                <a:solidFill>
                  <a:srgbClr val="231F20"/>
                </a:solidFill>
                <a:effectLst/>
                <a:uLnTx/>
                <a:uFillTx/>
                <a:latin typeface="Trebuchet MS"/>
                <a:cs typeface="Trebuchet MS"/>
              </a:rPr>
              <a:t> for</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creation</a:t>
            </a:r>
            <a:r>
              <a:rPr kumimoji="0" sz="1250" b="0" i="0" u="none" strike="noStrike" kern="0" cap="none" spc="-75" normalizeH="0" baseline="0" noProof="0" dirty="0">
                <a:ln>
                  <a:noFill/>
                </a:ln>
                <a:solidFill>
                  <a:srgbClr val="231F20"/>
                </a:solidFill>
                <a:effectLst/>
                <a:uLnTx/>
                <a:uFillTx/>
                <a:latin typeface="Trebuchet MS"/>
                <a:cs typeface="Trebuchet MS"/>
              </a:rPr>
              <a:t> </a:t>
            </a:r>
            <a:r>
              <a:rPr kumimoji="0" sz="1250" b="0" i="0" u="none" strike="noStrike" kern="0" cap="none" spc="-25" normalizeH="0" baseline="0" noProof="0" dirty="0">
                <a:ln>
                  <a:noFill/>
                </a:ln>
                <a:solidFill>
                  <a:srgbClr val="231F20"/>
                </a:solidFill>
                <a:effectLst/>
                <a:uLnTx/>
                <a:uFillTx/>
                <a:latin typeface="Trebuchet MS"/>
                <a:cs typeface="Trebuchet MS"/>
              </a:rPr>
              <a:t>of </a:t>
            </a:r>
            <a:r>
              <a:rPr kumimoji="0" sz="1250" b="0" i="0" u="none" strike="noStrike" kern="0" cap="none" spc="-60" normalizeH="0" baseline="0" noProof="0" dirty="0">
                <a:ln>
                  <a:noFill/>
                </a:ln>
                <a:solidFill>
                  <a:srgbClr val="231F20"/>
                </a:solidFill>
                <a:effectLst/>
                <a:uLnTx/>
                <a:uFillTx/>
                <a:latin typeface="Trebuchet MS"/>
                <a:cs typeface="Trebuchet MS"/>
              </a:rPr>
              <a:t>affordable</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0" normalizeH="0" baseline="0" noProof="0" dirty="0">
                <a:ln>
                  <a:noFill/>
                </a:ln>
                <a:solidFill>
                  <a:srgbClr val="231F20"/>
                </a:solidFill>
                <a:effectLst/>
                <a:uLnTx/>
                <a:uFillTx/>
                <a:latin typeface="Trebuchet MS"/>
                <a:cs typeface="Trebuchet MS"/>
              </a:rPr>
              <a:t>housing</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25" normalizeH="0" baseline="0" noProof="0" dirty="0">
                <a:ln>
                  <a:noFill/>
                </a:ln>
                <a:solidFill>
                  <a:srgbClr val="231F20"/>
                </a:solidFill>
                <a:effectLst/>
                <a:uLnTx/>
                <a:uFillTx/>
                <a:latin typeface="Trebuchet MS"/>
                <a:cs typeface="Trebuchet MS"/>
              </a:rPr>
              <a:t>options</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in</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Pima</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65" normalizeH="0" baseline="0" noProof="0" dirty="0">
                <a:ln>
                  <a:noFill/>
                </a:ln>
                <a:solidFill>
                  <a:srgbClr val="231F20"/>
                </a:solidFill>
                <a:effectLst/>
                <a:uLnTx/>
                <a:uFillTx/>
                <a:latin typeface="Trebuchet MS"/>
                <a:cs typeface="Trebuchet MS"/>
              </a:rPr>
              <a:t>County.</a:t>
            </a:r>
            <a:r>
              <a:rPr kumimoji="0" sz="1250" b="0" i="0" u="none" strike="noStrike" kern="0" cap="none" spc="-13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This</a:t>
            </a:r>
            <a:r>
              <a:rPr kumimoji="0" sz="1250" b="0" i="0" u="none" strike="noStrike" kern="0" cap="none" spc="-80"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initiated </a:t>
            </a:r>
            <a:r>
              <a:rPr kumimoji="0" sz="1250" b="0" i="0" u="none" strike="noStrike" kern="0" cap="none" spc="-25" normalizeH="0" baseline="0" noProof="0" dirty="0">
                <a:ln>
                  <a:noFill/>
                </a:ln>
                <a:solidFill>
                  <a:srgbClr val="231F20"/>
                </a:solidFill>
                <a:effectLst/>
                <a:uLnTx/>
                <a:uFillTx/>
                <a:latin typeface="Trebuchet MS"/>
                <a:cs typeface="Trebuchet MS"/>
              </a:rPr>
              <a:t>momentum</a:t>
            </a:r>
            <a:r>
              <a:rPr kumimoji="0" sz="1250" b="0" i="0" u="none" strike="noStrike" kern="0" cap="none" spc="-45"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in </a:t>
            </a:r>
            <a:r>
              <a:rPr kumimoji="0" sz="1250" b="0" i="0" u="none" strike="noStrike" kern="0" cap="none" spc="-50" normalizeH="0" baseline="0" noProof="0" dirty="0">
                <a:ln>
                  <a:noFill/>
                </a:ln>
                <a:solidFill>
                  <a:srgbClr val="231F20"/>
                </a:solidFill>
                <a:effectLst/>
                <a:uLnTx/>
                <a:uFillTx/>
                <a:latin typeface="Trebuchet MS"/>
                <a:cs typeface="Trebuchet MS"/>
              </a:rPr>
              <a:t>creating</a:t>
            </a:r>
            <a:r>
              <a:rPr kumimoji="0" sz="1250" b="0" i="0" u="none" strike="noStrike" kern="0" cap="none" spc="-40" normalizeH="0" baseline="0" noProof="0" dirty="0">
                <a:ln>
                  <a:noFill/>
                </a:ln>
                <a:solidFill>
                  <a:srgbClr val="231F20"/>
                </a:solidFill>
                <a:effectLst/>
                <a:uLnTx/>
                <a:uFillTx/>
                <a:latin typeface="Trebuchet MS"/>
                <a:cs typeface="Trebuchet MS"/>
              </a:rPr>
              <a:t> </a:t>
            </a:r>
            <a:r>
              <a:rPr kumimoji="0" sz="1250" b="1" i="0" u="none" strike="noStrike" kern="0" cap="none" spc="-70" normalizeH="0" baseline="0" noProof="0" dirty="0">
                <a:ln>
                  <a:noFill/>
                </a:ln>
                <a:solidFill>
                  <a:srgbClr val="231F20"/>
                </a:solidFill>
                <a:effectLst/>
                <a:uLnTx/>
                <a:uFillTx/>
                <a:latin typeface="Century Gothic"/>
                <a:cs typeface="Century Gothic"/>
              </a:rPr>
              <a:t>community-</a:t>
            </a:r>
            <a:r>
              <a:rPr kumimoji="0" sz="1250" b="1" i="0" u="none" strike="noStrike" kern="0" cap="none" spc="-80" normalizeH="0" baseline="0" noProof="0" dirty="0">
                <a:ln>
                  <a:noFill/>
                </a:ln>
                <a:solidFill>
                  <a:srgbClr val="231F20"/>
                </a:solidFill>
                <a:effectLst/>
                <a:uLnTx/>
                <a:uFillTx/>
                <a:latin typeface="Century Gothic"/>
                <a:cs typeface="Century Gothic"/>
              </a:rPr>
              <a:t>led,</a:t>
            </a:r>
            <a:r>
              <a:rPr kumimoji="0" sz="1250" b="1" i="0" u="none" strike="noStrike" kern="0" cap="none" spc="-25" normalizeH="0" baseline="0" noProof="0" dirty="0">
                <a:ln>
                  <a:noFill/>
                </a:ln>
                <a:solidFill>
                  <a:srgbClr val="231F20"/>
                </a:solidFill>
                <a:effectLst/>
                <a:uLnTx/>
                <a:uFillTx/>
                <a:latin typeface="Century Gothic"/>
                <a:cs typeface="Century Gothic"/>
              </a:rPr>
              <a:t> </a:t>
            </a:r>
            <a:r>
              <a:rPr kumimoji="0" sz="1250" b="1" i="0" u="none" strike="noStrike" kern="0" cap="none" spc="-75" normalizeH="0" baseline="0" noProof="0" dirty="0">
                <a:ln>
                  <a:noFill/>
                </a:ln>
                <a:solidFill>
                  <a:srgbClr val="231F20"/>
                </a:solidFill>
                <a:effectLst/>
                <a:uLnTx/>
                <a:uFillTx/>
                <a:latin typeface="Century Gothic"/>
                <a:cs typeface="Century Gothic"/>
              </a:rPr>
              <a:t>data-</a:t>
            </a:r>
            <a:r>
              <a:rPr kumimoji="0" sz="1250" b="1" i="0" u="none" strike="noStrike" kern="0" cap="none" spc="-10" normalizeH="0" baseline="0" noProof="0" dirty="0">
                <a:ln>
                  <a:noFill/>
                </a:ln>
                <a:solidFill>
                  <a:srgbClr val="231F20"/>
                </a:solidFill>
                <a:effectLst/>
                <a:uLnTx/>
                <a:uFillTx/>
                <a:latin typeface="Century Gothic"/>
                <a:cs typeface="Century Gothic"/>
              </a:rPr>
              <a:t>informed </a:t>
            </a:r>
            <a:r>
              <a:rPr kumimoji="0" sz="1250" b="1" i="0" u="none" strike="noStrike" kern="0" cap="none" spc="-100" normalizeH="0" baseline="0" noProof="0" dirty="0">
                <a:ln>
                  <a:noFill/>
                </a:ln>
                <a:solidFill>
                  <a:srgbClr val="231F20"/>
                </a:solidFill>
                <a:effectLst/>
                <a:uLnTx/>
                <a:uFillTx/>
                <a:latin typeface="Century Gothic"/>
                <a:cs typeface="Century Gothic"/>
              </a:rPr>
              <a:t>approaches</a:t>
            </a:r>
            <a:r>
              <a:rPr kumimoji="0" sz="1250" b="1" i="0" u="none" strike="noStrike" kern="0" cap="none" spc="-40" normalizeH="0" baseline="0" noProof="0" dirty="0">
                <a:ln>
                  <a:noFill/>
                </a:ln>
                <a:solidFill>
                  <a:srgbClr val="231F20"/>
                </a:solidFill>
                <a:effectLst/>
                <a:uLnTx/>
                <a:uFillTx/>
                <a:latin typeface="Century Gothic"/>
                <a:cs typeface="Century Gothic"/>
              </a:rPr>
              <a:t> </a:t>
            </a:r>
            <a:r>
              <a:rPr kumimoji="0" sz="1250" b="0" i="0" u="none" strike="noStrike" kern="0" cap="none" spc="-50" normalizeH="0" baseline="0" noProof="0" dirty="0">
                <a:ln>
                  <a:noFill/>
                </a:ln>
                <a:solidFill>
                  <a:srgbClr val="231F20"/>
                </a:solidFill>
                <a:effectLst/>
                <a:uLnTx/>
                <a:uFillTx/>
                <a:latin typeface="Trebuchet MS"/>
                <a:cs typeface="Trebuchet MS"/>
              </a:rPr>
              <a:t>to</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address</a:t>
            </a:r>
            <a:r>
              <a:rPr kumimoji="0" sz="1250" b="0" i="0" u="none" strike="noStrike" kern="0" cap="none" spc="-6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multiple</a:t>
            </a:r>
            <a:r>
              <a:rPr kumimoji="0" sz="1250" b="0" i="0" u="none" strike="noStrike" kern="0" cap="none" spc="-65" normalizeH="0" baseline="0" noProof="0" dirty="0">
                <a:ln>
                  <a:noFill/>
                </a:ln>
                <a:solidFill>
                  <a:srgbClr val="231F20"/>
                </a:solidFill>
                <a:effectLst/>
                <a:uLnTx/>
                <a:uFillTx/>
                <a:latin typeface="Trebuchet MS"/>
                <a:cs typeface="Trebuchet MS"/>
              </a:rPr>
              <a:t> factors</a:t>
            </a:r>
            <a:r>
              <a:rPr kumimoji="0" sz="1250" b="0" i="0" u="none" strike="noStrike" kern="0" cap="none" spc="-70"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impacting </a:t>
            </a:r>
            <a:r>
              <a:rPr kumimoji="0" sz="1250" b="0" i="0" u="none" strike="noStrike" kern="0" cap="none" spc="0" normalizeH="0" baseline="0" noProof="0" dirty="0">
                <a:ln>
                  <a:noFill/>
                </a:ln>
                <a:solidFill>
                  <a:srgbClr val="231F20"/>
                </a:solidFill>
                <a:effectLst/>
                <a:uLnTx/>
                <a:uFillTx/>
                <a:latin typeface="Trebuchet MS"/>
                <a:cs typeface="Trebuchet MS"/>
              </a:rPr>
              <a:t>housing</a:t>
            </a:r>
            <a:r>
              <a:rPr kumimoji="0" sz="1250" b="0" i="0" u="none" strike="noStrike" kern="0" cap="none" spc="-9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security</a:t>
            </a:r>
            <a:r>
              <a:rPr kumimoji="0" sz="1250" b="0" i="0" u="none" strike="noStrike" kern="0" cap="none" spc="-90" normalizeH="0" baseline="0" noProof="0" dirty="0">
                <a:ln>
                  <a:noFill/>
                </a:ln>
                <a:solidFill>
                  <a:srgbClr val="231F20"/>
                </a:solidFill>
                <a:effectLst/>
                <a:uLnTx/>
                <a:uFillTx/>
                <a:latin typeface="Trebuchet MS"/>
                <a:cs typeface="Trebuchet MS"/>
              </a:rPr>
              <a:t> </a:t>
            </a:r>
            <a:r>
              <a:rPr kumimoji="0" sz="1250" b="0" i="0" u="none" strike="noStrike" kern="0" cap="none" spc="-40" normalizeH="0" baseline="0" noProof="0" dirty="0">
                <a:ln>
                  <a:noFill/>
                </a:ln>
                <a:solidFill>
                  <a:srgbClr val="231F20"/>
                </a:solidFill>
                <a:effectLst/>
                <a:uLnTx/>
                <a:uFillTx/>
                <a:latin typeface="Trebuchet MS"/>
                <a:cs typeface="Trebuchet MS"/>
              </a:rPr>
              <a:t>in</a:t>
            </a:r>
            <a:r>
              <a:rPr kumimoji="0" sz="1250" b="0" i="0" u="none" strike="noStrike" kern="0" cap="none" spc="-85"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the</a:t>
            </a:r>
            <a:r>
              <a:rPr kumimoji="0" sz="1250" b="0" i="0" u="none" strike="noStrike" kern="0" cap="none" spc="-9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region.</a:t>
            </a:r>
            <a:r>
              <a:rPr kumimoji="0" sz="1250" b="0" i="0" u="none" strike="noStrike" kern="0" cap="none" spc="-90" normalizeH="0" baseline="0" noProof="0" dirty="0">
                <a:ln>
                  <a:noFill/>
                </a:ln>
                <a:solidFill>
                  <a:srgbClr val="231F20"/>
                </a:solidFill>
                <a:effectLst/>
                <a:uLnTx/>
                <a:uFillTx/>
                <a:latin typeface="Trebuchet MS"/>
                <a:cs typeface="Trebuchet MS"/>
              </a:rPr>
              <a:t> </a:t>
            </a:r>
            <a:r>
              <a:rPr kumimoji="0" sz="1250" b="1" i="1" u="none" strike="noStrike" kern="0" cap="none" spc="0" normalizeH="0" baseline="0" noProof="0" dirty="0">
                <a:ln>
                  <a:noFill/>
                </a:ln>
                <a:solidFill>
                  <a:srgbClr val="231F20"/>
                </a:solidFill>
                <a:effectLst/>
                <a:uLnTx/>
                <a:uFillTx/>
                <a:latin typeface="Calibri"/>
                <a:cs typeface="Calibri"/>
              </a:rPr>
              <a:t>It</a:t>
            </a:r>
            <a:r>
              <a:rPr kumimoji="0" sz="1250" b="1" i="1" u="none" strike="noStrike" kern="0" cap="none" spc="-30" normalizeH="0" baseline="0" noProof="0" dirty="0">
                <a:ln>
                  <a:noFill/>
                </a:ln>
                <a:solidFill>
                  <a:srgbClr val="231F20"/>
                </a:solidFill>
                <a:effectLst/>
                <a:uLnTx/>
                <a:uFillTx/>
                <a:latin typeface="Calibri"/>
                <a:cs typeface="Calibri"/>
              </a:rPr>
              <a:t> </a:t>
            </a:r>
            <a:r>
              <a:rPr kumimoji="0" sz="1250" b="1" i="1" u="none" strike="noStrike" kern="0" cap="none" spc="0" normalizeH="0" baseline="0" noProof="0" dirty="0">
                <a:ln>
                  <a:noFill/>
                </a:ln>
                <a:solidFill>
                  <a:srgbClr val="231F20"/>
                </a:solidFill>
                <a:effectLst/>
                <a:uLnTx/>
                <a:uFillTx/>
                <a:latin typeface="Calibri"/>
                <a:cs typeface="Calibri"/>
              </a:rPr>
              <a:t>was</a:t>
            </a:r>
            <a:r>
              <a:rPr kumimoji="0" sz="1250" b="1" i="1" u="none" strike="noStrike" kern="0" cap="none" spc="-30" normalizeH="0" baseline="0" noProof="0" dirty="0">
                <a:ln>
                  <a:noFill/>
                </a:ln>
                <a:solidFill>
                  <a:srgbClr val="231F20"/>
                </a:solidFill>
                <a:effectLst/>
                <a:uLnTx/>
                <a:uFillTx/>
                <a:latin typeface="Calibri"/>
                <a:cs typeface="Calibri"/>
              </a:rPr>
              <a:t> </a:t>
            </a:r>
            <a:r>
              <a:rPr kumimoji="0" sz="1250" b="1" i="1" u="none" strike="noStrike" kern="0" cap="none" spc="0" normalizeH="0" baseline="0" noProof="0" dirty="0">
                <a:ln>
                  <a:noFill/>
                </a:ln>
                <a:solidFill>
                  <a:srgbClr val="231F20"/>
                </a:solidFill>
                <a:effectLst/>
                <a:uLnTx/>
                <a:uFillTx/>
                <a:latin typeface="Calibri"/>
                <a:cs typeface="Calibri"/>
              </a:rPr>
              <a:t>a</a:t>
            </a:r>
            <a:r>
              <a:rPr kumimoji="0" sz="1250" b="1" i="1" u="none" strike="noStrike" kern="0" cap="none" spc="-35" normalizeH="0" baseline="0" noProof="0" dirty="0">
                <a:ln>
                  <a:noFill/>
                </a:ln>
                <a:solidFill>
                  <a:srgbClr val="231F20"/>
                </a:solidFill>
                <a:effectLst/>
                <a:uLnTx/>
                <a:uFillTx/>
                <a:latin typeface="Calibri"/>
                <a:cs typeface="Calibri"/>
              </a:rPr>
              <a:t> </a:t>
            </a:r>
            <a:r>
              <a:rPr kumimoji="0" sz="1250" b="1" i="1" u="none" strike="noStrike" kern="0" cap="none" spc="-10" normalizeH="0" baseline="0" noProof="0" dirty="0">
                <a:ln>
                  <a:noFill/>
                </a:ln>
                <a:solidFill>
                  <a:srgbClr val="231F20"/>
                </a:solidFill>
                <a:effectLst/>
                <a:uLnTx/>
                <a:uFillTx/>
                <a:latin typeface="Calibri"/>
                <a:cs typeface="Calibri"/>
              </a:rPr>
              <a:t>success!</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p:cNvSpPr txBox="1"/>
          <p:nvPr/>
        </p:nvSpPr>
        <p:spPr>
          <a:xfrm>
            <a:off x="623167" y="3883155"/>
            <a:ext cx="654050" cy="330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180" normalizeH="0" baseline="0" noProof="0" dirty="0">
                <a:ln>
                  <a:noFill/>
                </a:ln>
                <a:solidFill>
                  <a:srgbClr val="FFFFFF"/>
                </a:solidFill>
                <a:effectLst/>
                <a:uLnTx/>
                <a:uFillTx/>
                <a:latin typeface="Verdana"/>
                <a:cs typeface="Verdana"/>
              </a:rPr>
              <a:t>2014</a:t>
            </a:r>
            <a:endParaRPr kumimoji="0" sz="2000" b="0" i="0" u="none" strike="noStrike" kern="0" cap="none" spc="0" normalizeH="0" baseline="0" noProof="0">
              <a:ln>
                <a:noFill/>
              </a:ln>
              <a:solidFill>
                <a:sysClr val="windowText" lastClr="000000"/>
              </a:solidFill>
              <a:effectLst/>
              <a:uLnTx/>
              <a:uFillTx/>
              <a:latin typeface="Verdana"/>
              <a:cs typeface="Verdana"/>
            </a:endParaRPr>
          </a:p>
        </p:txBody>
      </p:sp>
      <p:sp>
        <p:nvSpPr>
          <p:cNvPr id="18" name="object 18"/>
          <p:cNvSpPr txBox="1"/>
          <p:nvPr/>
        </p:nvSpPr>
        <p:spPr>
          <a:xfrm>
            <a:off x="623167" y="4993135"/>
            <a:ext cx="654050" cy="330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180" normalizeH="0" baseline="0" noProof="0" dirty="0">
                <a:ln>
                  <a:noFill/>
                </a:ln>
                <a:solidFill>
                  <a:srgbClr val="FFFFFF"/>
                </a:solidFill>
                <a:effectLst/>
                <a:uLnTx/>
                <a:uFillTx/>
                <a:latin typeface="Verdana"/>
                <a:cs typeface="Verdana"/>
              </a:rPr>
              <a:t>2019</a:t>
            </a:r>
            <a:endParaRPr kumimoji="0" sz="2000" b="0" i="0" u="none" strike="noStrike" kern="0" cap="none" spc="0" normalizeH="0" baseline="0" noProof="0">
              <a:ln>
                <a:noFill/>
              </a:ln>
              <a:solidFill>
                <a:sysClr val="windowText" lastClr="000000"/>
              </a:solidFill>
              <a:effectLst/>
              <a:uLnTx/>
              <a:uFillTx/>
              <a:latin typeface="Verdana"/>
              <a:cs typeface="Verdana"/>
            </a:endParaRPr>
          </a:p>
        </p:txBody>
      </p:sp>
      <p:sp>
        <p:nvSpPr>
          <p:cNvPr id="19" name="object 19"/>
          <p:cNvSpPr txBox="1"/>
          <p:nvPr/>
        </p:nvSpPr>
        <p:spPr>
          <a:xfrm>
            <a:off x="623167" y="6097781"/>
            <a:ext cx="654050" cy="330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180" normalizeH="0" baseline="0" noProof="0" dirty="0">
                <a:ln>
                  <a:noFill/>
                </a:ln>
                <a:solidFill>
                  <a:srgbClr val="FFFFFF"/>
                </a:solidFill>
                <a:effectLst/>
                <a:uLnTx/>
                <a:uFillTx/>
                <a:latin typeface="Verdana"/>
                <a:cs typeface="Verdana"/>
              </a:rPr>
              <a:t>2021</a:t>
            </a:r>
            <a:endParaRPr kumimoji="0" sz="2000" b="0" i="0" u="none" strike="noStrike" kern="0" cap="none" spc="0" normalizeH="0" baseline="0" noProof="0">
              <a:ln>
                <a:noFill/>
              </a:ln>
              <a:solidFill>
                <a:sysClr val="windowText" lastClr="000000"/>
              </a:solidFill>
              <a:effectLst/>
              <a:uLnTx/>
              <a:uFillTx/>
              <a:latin typeface="Verdana"/>
              <a:cs typeface="Verdana"/>
            </a:endParaRPr>
          </a:p>
        </p:txBody>
      </p:sp>
      <p:sp>
        <p:nvSpPr>
          <p:cNvPr id="20" name="object 20"/>
          <p:cNvSpPr txBox="1"/>
          <p:nvPr/>
        </p:nvSpPr>
        <p:spPr>
          <a:xfrm>
            <a:off x="1779523" y="1309707"/>
            <a:ext cx="5327015" cy="655320"/>
          </a:xfrm>
          <a:prstGeom prst="rect">
            <a:avLst/>
          </a:prstGeom>
        </p:spPr>
        <p:txBody>
          <a:bodyPr vert="horz" wrap="square" lIns="0" tIns="12700" rIns="0" bIns="0" rtlCol="0">
            <a:spAutoFit/>
          </a:bodyPr>
          <a:lstStyle/>
          <a:p>
            <a:pPr marL="27940"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539946"/>
                </a:solidFill>
                <a:effectLst/>
                <a:uLnTx/>
                <a:uFillTx/>
                <a:latin typeface="Century Gothic"/>
                <a:cs typeface="Century Gothic"/>
              </a:rPr>
              <a:t>A</a:t>
            </a:r>
            <a:r>
              <a:rPr kumimoji="0" sz="1600" b="1" i="0" u="none" strike="noStrike" kern="0" cap="none" spc="-95" normalizeH="0" baseline="0" noProof="0" dirty="0">
                <a:ln>
                  <a:noFill/>
                </a:ln>
                <a:solidFill>
                  <a:srgbClr val="539946"/>
                </a:solidFill>
                <a:effectLst/>
                <a:uLnTx/>
                <a:uFillTx/>
                <a:latin typeface="Century Gothic"/>
                <a:cs typeface="Century Gothic"/>
              </a:rPr>
              <a:t> </a:t>
            </a:r>
            <a:r>
              <a:rPr kumimoji="0" sz="1600" b="1" i="0" u="none" strike="noStrike" kern="0" cap="none" spc="0" normalizeH="0" baseline="0" noProof="0" dirty="0">
                <a:ln>
                  <a:noFill/>
                </a:ln>
                <a:solidFill>
                  <a:srgbClr val="539946"/>
                </a:solidFill>
                <a:effectLst/>
                <a:uLnTx/>
                <a:uFillTx/>
                <a:latin typeface="Century Gothic"/>
                <a:cs typeface="Century Gothic"/>
              </a:rPr>
              <a:t>Timeline</a:t>
            </a:r>
            <a:r>
              <a:rPr kumimoji="0" sz="1600" b="1" i="0" u="none" strike="noStrike" kern="0" cap="none" spc="25" normalizeH="0" baseline="0" noProof="0" dirty="0">
                <a:ln>
                  <a:noFill/>
                </a:ln>
                <a:solidFill>
                  <a:srgbClr val="539946"/>
                </a:solidFill>
                <a:effectLst/>
                <a:uLnTx/>
                <a:uFillTx/>
                <a:latin typeface="Century Gothic"/>
                <a:cs typeface="Century Gothic"/>
              </a:rPr>
              <a:t> </a:t>
            </a:r>
            <a:r>
              <a:rPr kumimoji="0" sz="1600" b="1" i="0" u="none" strike="noStrike" kern="0" cap="none" spc="70" normalizeH="0" baseline="0" noProof="0" dirty="0">
                <a:ln>
                  <a:noFill/>
                </a:ln>
                <a:solidFill>
                  <a:srgbClr val="539946"/>
                </a:solidFill>
                <a:effectLst/>
                <a:uLnTx/>
                <a:uFillTx/>
                <a:latin typeface="Century Gothic"/>
                <a:cs typeface="Century Gothic"/>
              </a:rPr>
              <a:t>of</a:t>
            </a:r>
            <a:r>
              <a:rPr kumimoji="0" sz="1600" b="1" i="0" u="none" strike="noStrike" kern="0" cap="none" spc="20" normalizeH="0" baseline="0" noProof="0" dirty="0">
                <a:ln>
                  <a:noFill/>
                </a:ln>
                <a:solidFill>
                  <a:srgbClr val="539946"/>
                </a:solidFill>
                <a:effectLst/>
                <a:uLnTx/>
                <a:uFillTx/>
                <a:latin typeface="Century Gothic"/>
                <a:cs typeface="Century Gothic"/>
              </a:rPr>
              <a:t> </a:t>
            </a:r>
            <a:r>
              <a:rPr kumimoji="0" sz="1600" b="1" i="0" u="none" strike="noStrike" kern="0" cap="none" spc="-10" normalizeH="0" baseline="0" noProof="0" dirty="0">
                <a:ln>
                  <a:noFill/>
                </a:ln>
                <a:solidFill>
                  <a:srgbClr val="539946"/>
                </a:solidFill>
                <a:effectLst/>
                <a:uLnTx/>
                <a:uFillTx/>
                <a:latin typeface="Century Gothic"/>
                <a:cs typeface="Century Gothic"/>
              </a:rPr>
              <a:t>Action</a:t>
            </a:r>
            <a:endParaRPr kumimoji="0" sz="16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1535"/>
              </a:spcBef>
              <a:spcAft>
                <a:spcPts val="0"/>
              </a:spcAft>
              <a:buClrTx/>
              <a:buSzTx/>
              <a:buFontTx/>
              <a:buNone/>
              <a:tabLst/>
              <a:defRPr/>
            </a:pPr>
            <a:r>
              <a:rPr kumimoji="0" sz="1250" b="0" i="0" u="none" strike="noStrike" kern="0" cap="none" spc="-65" normalizeH="0" baseline="0" noProof="0" dirty="0">
                <a:ln>
                  <a:noFill/>
                </a:ln>
                <a:solidFill>
                  <a:srgbClr val="231F20"/>
                </a:solidFill>
                <a:effectLst/>
                <a:uLnTx/>
                <a:uFillTx/>
                <a:latin typeface="Trebuchet MS"/>
                <a:cs typeface="Trebuchet MS"/>
              </a:rPr>
              <a:t>Pima</a:t>
            </a:r>
            <a:r>
              <a:rPr kumimoji="0" sz="1250" b="0" i="0" u="none" strike="noStrike" kern="0" cap="none" spc="-110" normalizeH="0" baseline="0" noProof="0" dirty="0">
                <a:ln>
                  <a:noFill/>
                </a:ln>
                <a:solidFill>
                  <a:srgbClr val="231F20"/>
                </a:solidFill>
                <a:effectLst/>
                <a:uLnTx/>
                <a:uFillTx/>
                <a:latin typeface="Trebuchet MS"/>
                <a:cs typeface="Trebuchet MS"/>
              </a:rPr>
              <a:t> </a:t>
            </a:r>
            <a:r>
              <a:rPr kumimoji="0" sz="1250" b="0" i="0" u="none" strike="noStrike" kern="0" cap="none" spc="-50" normalizeH="0" baseline="0" noProof="0" dirty="0">
                <a:ln>
                  <a:noFill/>
                </a:ln>
                <a:solidFill>
                  <a:srgbClr val="231F20"/>
                </a:solidFill>
                <a:effectLst/>
                <a:uLnTx/>
                <a:uFillTx/>
                <a:latin typeface="Trebuchet MS"/>
                <a:cs typeface="Trebuchet MS"/>
              </a:rPr>
              <a:t>Council</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10" normalizeH="0" baseline="0" noProof="0" dirty="0">
                <a:ln>
                  <a:noFill/>
                </a:ln>
                <a:solidFill>
                  <a:srgbClr val="231F20"/>
                </a:solidFill>
                <a:effectLst/>
                <a:uLnTx/>
                <a:uFillTx/>
                <a:latin typeface="Trebuchet MS"/>
                <a:cs typeface="Trebuchet MS"/>
              </a:rPr>
              <a:t>on</a:t>
            </a:r>
            <a:r>
              <a:rPr kumimoji="0" sz="1250" b="0" i="0" u="none" strike="noStrike" kern="0" cap="none" spc="-110" normalizeH="0" baseline="0" noProof="0" dirty="0">
                <a:ln>
                  <a:noFill/>
                </a:ln>
                <a:solidFill>
                  <a:srgbClr val="231F20"/>
                </a:solidFill>
                <a:effectLst/>
                <a:uLnTx/>
                <a:uFillTx/>
                <a:latin typeface="Trebuchet MS"/>
                <a:cs typeface="Trebuchet MS"/>
              </a:rPr>
              <a:t> </a:t>
            </a:r>
            <a:r>
              <a:rPr kumimoji="0" sz="1250" b="0" i="0" u="none" strike="noStrike" kern="0" cap="none" spc="0" normalizeH="0" baseline="0" noProof="0" dirty="0">
                <a:ln>
                  <a:noFill/>
                </a:ln>
                <a:solidFill>
                  <a:srgbClr val="231F20"/>
                </a:solidFill>
                <a:effectLst/>
                <a:uLnTx/>
                <a:uFillTx/>
                <a:latin typeface="Trebuchet MS"/>
                <a:cs typeface="Trebuchet MS"/>
              </a:rPr>
              <a:t>Aging</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partners</a:t>
            </a:r>
            <a:r>
              <a:rPr kumimoji="0" sz="1250" b="0" i="0" u="none" strike="noStrike" kern="0" cap="none" spc="-110"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with</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the</a:t>
            </a:r>
            <a:r>
              <a:rPr kumimoji="0" sz="1250" b="0" i="0" u="none" strike="noStrike" kern="0" cap="none" spc="-110"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Junior</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45" normalizeH="0" baseline="0" noProof="0" dirty="0">
                <a:ln>
                  <a:noFill/>
                </a:ln>
                <a:solidFill>
                  <a:srgbClr val="231F20"/>
                </a:solidFill>
                <a:effectLst/>
                <a:uLnTx/>
                <a:uFillTx/>
                <a:latin typeface="Trebuchet MS"/>
                <a:cs typeface="Trebuchet MS"/>
              </a:rPr>
              <a:t>League</a:t>
            </a:r>
            <a:r>
              <a:rPr kumimoji="0" sz="1250" b="0" i="0" u="none" strike="noStrike" kern="0" cap="none" spc="-110"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of</a:t>
            </a:r>
            <a:r>
              <a:rPr kumimoji="0" sz="1250" b="0" i="0" u="none" strike="noStrike" kern="0" cap="none" spc="-165" normalizeH="0" baseline="0" noProof="0" dirty="0">
                <a:ln>
                  <a:noFill/>
                </a:ln>
                <a:solidFill>
                  <a:srgbClr val="231F20"/>
                </a:solidFill>
                <a:effectLst/>
                <a:uLnTx/>
                <a:uFillTx/>
                <a:latin typeface="Trebuchet MS"/>
                <a:cs typeface="Trebuchet MS"/>
              </a:rPr>
              <a:t> </a:t>
            </a:r>
            <a:r>
              <a:rPr kumimoji="0" sz="1250" b="0" i="0" u="none" strike="noStrike" kern="0" cap="none" spc="-60" normalizeH="0" baseline="0" noProof="0" dirty="0">
                <a:ln>
                  <a:noFill/>
                </a:ln>
                <a:solidFill>
                  <a:srgbClr val="231F20"/>
                </a:solidFill>
                <a:effectLst/>
                <a:uLnTx/>
                <a:uFillTx/>
                <a:latin typeface="Trebuchet MS"/>
                <a:cs typeface="Trebuchet MS"/>
              </a:rPr>
              <a:t>Tucson</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55" normalizeH="0" baseline="0" noProof="0" dirty="0">
                <a:ln>
                  <a:noFill/>
                </a:ln>
                <a:solidFill>
                  <a:srgbClr val="231F20"/>
                </a:solidFill>
                <a:effectLst/>
                <a:uLnTx/>
                <a:uFillTx/>
                <a:latin typeface="Trebuchet MS"/>
                <a:cs typeface="Trebuchet MS"/>
              </a:rPr>
              <a:t>to</a:t>
            </a:r>
            <a:r>
              <a:rPr kumimoji="0" sz="1250" b="0" i="0" u="none" strike="noStrike" kern="0" cap="none" spc="-105" normalizeH="0" baseline="0" noProof="0" dirty="0">
                <a:ln>
                  <a:noFill/>
                </a:ln>
                <a:solidFill>
                  <a:srgbClr val="231F20"/>
                </a:solidFill>
                <a:effectLst/>
                <a:uLnTx/>
                <a:uFillTx/>
                <a:latin typeface="Trebuchet MS"/>
                <a:cs typeface="Trebuchet MS"/>
              </a:rPr>
              <a:t> </a:t>
            </a:r>
            <a:r>
              <a:rPr kumimoji="0" sz="1250" b="0" i="0" u="none" strike="noStrike" kern="0" cap="none" spc="-35" normalizeH="0" baseline="0" noProof="0" dirty="0">
                <a:ln>
                  <a:noFill/>
                </a:ln>
                <a:solidFill>
                  <a:srgbClr val="231F20"/>
                </a:solidFill>
                <a:effectLst/>
                <a:uLnTx/>
                <a:uFillTx/>
                <a:latin typeface="Trebuchet MS"/>
                <a:cs typeface="Trebuchet MS"/>
              </a:rPr>
              <a:t>host</a:t>
            </a:r>
            <a:r>
              <a:rPr kumimoji="0" sz="1250" b="0" i="0" u="none" strike="noStrike" kern="0" cap="none" spc="-110" normalizeH="0" baseline="0" noProof="0" dirty="0">
                <a:ln>
                  <a:noFill/>
                </a:ln>
                <a:solidFill>
                  <a:srgbClr val="231F20"/>
                </a:solidFill>
                <a:effectLst/>
                <a:uLnTx/>
                <a:uFillTx/>
                <a:latin typeface="Trebuchet MS"/>
                <a:cs typeface="Trebuchet MS"/>
              </a:rPr>
              <a:t> </a:t>
            </a:r>
            <a:r>
              <a:rPr kumimoji="0" sz="1250" b="1" i="0" u="none" strike="noStrike" kern="0" cap="none" spc="-10" normalizeH="0" baseline="0" noProof="0" dirty="0">
                <a:ln>
                  <a:noFill/>
                </a:ln>
                <a:solidFill>
                  <a:srgbClr val="231F20"/>
                </a:solidFill>
                <a:effectLst/>
                <a:uLnTx/>
                <a:uFillTx/>
                <a:latin typeface="Century Gothic"/>
                <a:cs typeface="Century Gothic"/>
              </a:rPr>
              <a:t>Building</a:t>
            </a:r>
            <a:endParaRPr kumimoji="0" sz="125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21" name="object 21"/>
          <p:cNvGrpSpPr/>
          <p:nvPr/>
        </p:nvGrpSpPr>
        <p:grpSpPr>
          <a:xfrm>
            <a:off x="0" y="0"/>
            <a:ext cx="7772400" cy="10058400"/>
            <a:chOff x="0" y="0"/>
            <a:chExt cx="7772400" cy="10058400"/>
          </a:xfrm>
        </p:grpSpPr>
        <p:sp>
          <p:nvSpPr>
            <p:cNvPr id="22" name="object 22"/>
            <p:cNvSpPr/>
            <p:nvPr/>
          </p:nvSpPr>
          <p:spPr>
            <a:xfrm>
              <a:off x="7188644" y="4535423"/>
              <a:ext cx="528955" cy="1866264"/>
            </a:xfrm>
            <a:custGeom>
              <a:avLst/>
              <a:gdLst/>
              <a:ahLst/>
              <a:cxnLst/>
              <a:rect l="l" t="t" r="r" b="b"/>
              <a:pathLst>
                <a:path w="528954" h="1866264">
                  <a:moveTo>
                    <a:pt x="528891" y="0"/>
                  </a:moveTo>
                  <a:lnTo>
                    <a:pt x="0" y="0"/>
                  </a:lnTo>
                  <a:lnTo>
                    <a:pt x="0" y="1866061"/>
                  </a:lnTo>
                  <a:lnTo>
                    <a:pt x="528891" y="1866061"/>
                  </a:lnTo>
                  <a:lnTo>
                    <a:pt x="52889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9505073"/>
                  </a:lnTo>
                  <a:lnTo>
                    <a:pt x="681647" y="9505073"/>
                  </a:lnTo>
                  <a:lnTo>
                    <a:pt x="342900" y="745121"/>
                  </a:lnTo>
                  <a:lnTo>
                    <a:pt x="7772400" y="745121"/>
                  </a:lnTo>
                  <a:lnTo>
                    <a:pt x="7772400" y="0"/>
                  </a:lnTo>
                  <a:close/>
                </a:path>
                <a:path w="7772400" h="10058400">
                  <a:moveTo>
                    <a:pt x="7772400" y="745121"/>
                  </a:moveTo>
                  <a:lnTo>
                    <a:pt x="342900" y="745121"/>
                  </a:lnTo>
                  <a:lnTo>
                    <a:pt x="7429500" y="1238897"/>
                  </a:lnTo>
                  <a:lnTo>
                    <a:pt x="7315479" y="9325927"/>
                  </a:lnTo>
                  <a:lnTo>
                    <a:pt x="681647" y="9505073"/>
                  </a:lnTo>
                  <a:lnTo>
                    <a:pt x="7772400" y="9505073"/>
                  </a:lnTo>
                  <a:lnTo>
                    <a:pt x="7772400" y="745121"/>
                  </a:lnTo>
                  <a:close/>
                </a:path>
              </a:pathLst>
            </a:custGeom>
            <a:solidFill>
              <a:srgbClr val="5399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0" y="513655"/>
              <a:ext cx="4471670" cy="690880"/>
            </a:xfrm>
            <a:custGeom>
              <a:avLst/>
              <a:gdLst/>
              <a:ahLst/>
              <a:cxnLst/>
              <a:rect l="l" t="t" r="r" b="b"/>
              <a:pathLst>
                <a:path w="4471670" h="690880">
                  <a:moveTo>
                    <a:pt x="0" y="0"/>
                  </a:moveTo>
                  <a:lnTo>
                    <a:pt x="0" y="690752"/>
                  </a:lnTo>
                  <a:lnTo>
                    <a:pt x="4306824" y="592772"/>
                  </a:lnTo>
                  <a:lnTo>
                    <a:pt x="4471416" y="62420"/>
                  </a:lnTo>
                  <a:lnTo>
                    <a:pt x="0"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a:spLocks noGrp="1"/>
          </p:cNvSpPr>
          <p:nvPr>
            <p:ph type="title"/>
          </p:nvPr>
        </p:nvSpPr>
        <p:spPr>
          <a:xfrm>
            <a:off x="330200" y="581025"/>
            <a:ext cx="3968115" cy="467359"/>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284A5E"/>
                </a:solidFill>
              </a:rPr>
              <a:t>Background/History</a:t>
            </a:r>
          </a:p>
        </p:txBody>
      </p:sp>
      <p:grpSp>
        <p:nvGrpSpPr>
          <p:cNvPr id="26" name="object 26"/>
          <p:cNvGrpSpPr/>
          <p:nvPr/>
        </p:nvGrpSpPr>
        <p:grpSpPr>
          <a:xfrm>
            <a:off x="5643020" y="5816461"/>
            <a:ext cx="1544955" cy="1858645"/>
            <a:chOff x="5643020" y="5816461"/>
            <a:chExt cx="1544955" cy="1858645"/>
          </a:xfrm>
        </p:grpSpPr>
        <p:pic>
          <p:nvPicPr>
            <p:cNvPr id="27" name="object 27"/>
            <p:cNvPicPr/>
            <p:nvPr/>
          </p:nvPicPr>
          <p:blipFill>
            <a:blip r:embed="rId3" cstate="print"/>
            <a:stretch>
              <a:fillRect/>
            </a:stretch>
          </p:blipFill>
          <p:spPr>
            <a:xfrm>
              <a:off x="5648261" y="5821705"/>
              <a:ext cx="1534172" cy="1847936"/>
            </a:xfrm>
            <a:prstGeom prst="rect">
              <a:avLst/>
            </a:prstGeom>
          </p:spPr>
        </p:pic>
        <p:sp>
          <p:nvSpPr>
            <p:cNvPr id="28" name="object 28"/>
            <p:cNvSpPr/>
            <p:nvPr/>
          </p:nvSpPr>
          <p:spPr>
            <a:xfrm>
              <a:off x="5648259" y="5821700"/>
              <a:ext cx="1534795" cy="1848485"/>
            </a:xfrm>
            <a:custGeom>
              <a:avLst/>
              <a:gdLst/>
              <a:ahLst/>
              <a:cxnLst/>
              <a:rect l="l" t="t" r="r" b="b"/>
              <a:pathLst>
                <a:path w="1534795" h="1848484">
                  <a:moveTo>
                    <a:pt x="338785" y="0"/>
                  </a:moveTo>
                  <a:lnTo>
                    <a:pt x="0" y="1593850"/>
                  </a:lnTo>
                  <a:lnTo>
                    <a:pt x="1195387" y="1847938"/>
                  </a:lnTo>
                  <a:lnTo>
                    <a:pt x="1534172" y="254088"/>
                  </a:lnTo>
                  <a:lnTo>
                    <a:pt x="338785" y="0"/>
                  </a:lnTo>
                  <a:close/>
                </a:path>
              </a:pathLst>
            </a:custGeom>
            <a:ln w="10477">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9" name="object 29"/>
          <p:cNvSpPr txBox="1"/>
          <p:nvPr/>
        </p:nvSpPr>
        <p:spPr>
          <a:xfrm>
            <a:off x="444500" y="9543426"/>
            <a:ext cx="153035" cy="2235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300" b="1" i="0" u="none" strike="noStrike" kern="0" cap="none" spc="80" normalizeH="0" baseline="0" noProof="0" dirty="0">
                <a:ln>
                  <a:noFill/>
                </a:ln>
                <a:solidFill>
                  <a:srgbClr val="FFFFFF"/>
                </a:solidFill>
                <a:effectLst/>
                <a:uLnTx/>
                <a:uFillTx/>
                <a:latin typeface="Verdana"/>
                <a:cs typeface="Verdana"/>
              </a:rPr>
              <a:t>2</a:t>
            </a:r>
            <a:endParaRPr kumimoji="0" sz="13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39B4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57200" y="2679718"/>
            <a:ext cx="6858000" cy="6707505"/>
            <a:chOff x="457200" y="2679718"/>
            <a:chExt cx="6858000" cy="6707505"/>
          </a:xfrm>
        </p:grpSpPr>
        <p:sp>
          <p:nvSpPr>
            <p:cNvPr id="4" name="object 4"/>
            <p:cNvSpPr/>
            <p:nvPr/>
          </p:nvSpPr>
          <p:spPr>
            <a:xfrm>
              <a:off x="457200" y="2679718"/>
              <a:ext cx="6602095" cy="4349750"/>
            </a:xfrm>
            <a:custGeom>
              <a:avLst/>
              <a:gdLst/>
              <a:ahLst/>
              <a:cxnLst/>
              <a:rect l="l" t="t" r="r" b="b"/>
              <a:pathLst>
                <a:path w="6602095" h="4349750">
                  <a:moveTo>
                    <a:pt x="0" y="0"/>
                  </a:moveTo>
                  <a:lnTo>
                    <a:pt x="280924" y="4349673"/>
                  </a:lnTo>
                  <a:lnTo>
                    <a:pt x="5925312" y="3631311"/>
                  </a:lnTo>
                  <a:lnTo>
                    <a:pt x="6601968" y="302895"/>
                  </a:lnTo>
                  <a:lnTo>
                    <a:pt x="0"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57200" y="6510529"/>
              <a:ext cx="6858000" cy="2876550"/>
            </a:xfrm>
            <a:custGeom>
              <a:avLst/>
              <a:gdLst/>
              <a:ahLst/>
              <a:cxnLst/>
              <a:rect l="l" t="t" r="r" b="b"/>
              <a:pathLst>
                <a:path w="6858000" h="2876550">
                  <a:moveTo>
                    <a:pt x="466344" y="0"/>
                  </a:moveTo>
                  <a:lnTo>
                    <a:pt x="0" y="2876422"/>
                  </a:lnTo>
                  <a:lnTo>
                    <a:pt x="6858000" y="2563126"/>
                  </a:lnTo>
                  <a:lnTo>
                    <a:pt x="6633057" y="587451"/>
                  </a:lnTo>
                  <a:lnTo>
                    <a:pt x="466344"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p:nvPr/>
        </p:nvSpPr>
        <p:spPr>
          <a:xfrm>
            <a:off x="2942661" y="1376358"/>
            <a:ext cx="1696720" cy="31496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900" b="1" i="0" u="none" strike="noStrike" kern="0" cap="none" spc="50" normalizeH="0" baseline="0" noProof="0" dirty="0">
                <a:ln>
                  <a:noFill/>
                </a:ln>
                <a:solidFill>
                  <a:srgbClr val="FFFFFF"/>
                </a:solidFill>
                <a:effectLst/>
                <a:uLnTx/>
                <a:uFillTx/>
                <a:latin typeface="Calibri"/>
                <a:cs typeface="Calibri"/>
              </a:rPr>
              <a:t>on</a:t>
            </a:r>
            <a:r>
              <a:rPr kumimoji="0" sz="1900" b="1" i="0" u="none" strike="noStrike" kern="0" cap="none" spc="40"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older</a:t>
            </a:r>
            <a:r>
              <a:rPr kumimoji="0" sz="1900" b="1" i="0" u="none" strike="noStrike" kern="0" cap="none" spc="45" normalizeH="0" baseline="0" noProof="0" dirty="0">
                <a:ln>
                  <a:noFill/>
                </a:ln>
                <a:solidFill>
                  <a:srgbClr val="FFFFFF"/>
                </a:solidFill>
                <a:effectLst/>
                <a:uLnTx/>
                <a:uFillTx/>
                <a:latin typeface="Calibri"/>
                <a:cs typeface="Calibri"/>
              </a:rPr>
              <a:t> </a:t>
            </a:r>
            <a:r>
              <a:rPr kumimoji="0" sz="1900" b="1" i="0" u="none" strike="noStrike" kern="0" cap="none" spc="-10" normalizeH="0" baseline="0" noProof="0" dirty="0">
                <a:ln>
                  <a:noFill/>
                </a:ln>
                <a:solidFill>
                  <a:srgbClr val="FFFFFF"/>
                </a:solidFill>
                <a:effectLst/>
                <a:uLnTx/>
                <a:uFillTx/>
                <a:latin typeface="Calibri"/>
                <a:cs typeface="Calibri"/>
              </a:rPr>
              <a:t>adults?</a:t>
            </a:r>
            <a:endParaRPr kumimoji="0" sz="19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2152388" y="2082303"/>
            <a:ext cx="3011805" cy="31496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900" b="1" i="0" u="none" strike="noStrike" kern="0" cap="none" spc="0" normalizeH="0" baseline="0" noProof="0" dirty="0">
                <a:ln>
                  <a:noFill/>
                </a:ln>
                <a:solidFill>
                  <a:srgbClr val="FFFFFF"/>
                </a:solidFill>
                <a:effectLst/>
                <a:uLnTx/>
                <a:uFillTx/>
                <a:latin typeface="Calibri"/>
                <a:cs typeface="Calibri"/>
              </a:rPr>
              <a:t>than</a:t>
            </a:r>
            <a:r>
              <a:rPr kumimoji="0" sz="1900" b="1" i="0" u="none" strike="noStrike" kern="0" cap="none" spc="130"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the</a:t>
            </a:r>
            <a:r>
              <a:rPr kumimoji="0" sz="1900" b="1" i="0" u="none" strike="noStrike" kern="0" cap="none" spc="130"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general</a:t>
            </a:r>
            <a:r>
              <a:rPr kumimoji="0" sz="1900" b="1" i="0" u="none" strike="noStrike" kern="0" cap="none" spc="135" normalizeH="0" baseline="0" noProof="0" dirty="0">
                <a:ln>
                  <a:noFill/>
                </a:ln>
                <a:solidFill>
                  <a:srgbClr val="FFFFFF"/>
                </a:solidFill>
                <a:effectLst/>
                <a:uLnTx/>
                <a:uFillTx/>
                <a:latin typeface="Calibri"/>
                <a:cs typeface="Calibri"/>
              </a:rPr>
              <a:t> </a:t>
            </a:r>
            <a:r>
              <a:rPr kumimoji="0" sz="1900" b="1" i="0" u="none" strike="noStrike" kern="0" cap="none" spc="-10" normalizeH="0" baseline="0" noProof="0" dirty="0">
                <a:ln>
                  <a:noFill/>
                </a:ln>
                <a:solidFill>
                  <a:srgbClr val="FFFFFF"/>
                </a:solidFill>
                <a:effectLst/>
                <a:uLnTx/>
                <a:uFillTx/>
                <a:latin typeface="Calibri"/>
                <a:cs typeface="Calibri"/>
              </a:rPr>
              <a:t>population.</a:t>
            </a:r>
            <a:endParaRPr kumimoji="0" sz="19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a:spLocks noGrp="1"/>
          </p:cNvSpPr>
          <p:nvPr>
            <p:ph type="title"/>
          </p:nvPr>
        </p:nvSpPr>
        <p:spPr>
          <a:xfrm>
            <a:off x="2140239" y="725827"/>
            <a:ext cx="5155565" cy="748665"/>
          </a:xfrm>
          <a:prstGeom prst="rect">
            <a:avLst/>
          </a:prstGeom>
        </p:spPr>
        <p:txBody>
          <a:bodyPr vert="horz" wrap="square" lIns="0" tIns="11430" rIns="0" bIns="0" rtlCol="0">
            <a:spAutoFit/>
          </a:bodyPr>
          <a:lstStyle/>
          <a:p>
            <a:pPr marL="38100">
              <a:lnSpc>
                <a:spcPct val="100000"/>
              </a:lnSpc>
              <a:spcBef>
                <a:spcPts val="90"/>
              </a:spcBef>
            </a:pPr>
            <a:r>
              <a:rPr sz="7125" spc="-405" baseline="-7017" dirty="0">
                <a:solidFill>
                  <a:srgbClr val="25408F"/>
                </a:solidFill>
              </a:rPr>
              <a:t>Q:</a:t>
            </a:r>
            <a:r>
              <a:rPr sz="7125" spc="195" baseline="-7017" dirty="0">
                <a:solidFill>
                  <a:srgbClr val="25408F"/>
                </a:solidFill>
              </a:rPr>
              <a:t> </a:t>
            </a:r>
            <a:r>
              <a:rPr sz="1900" dirty="0">
                <a:latin typeface="Calibri"/>
                <a:cs typeface="Calibri"/>
              </a:rPr>
              <a:t>Why </a:t>
            </a:r>
            <a:r>
              <a:rPr sz="1900" spc="60" dirty="0">
                <a:latin typeface="Calibri"/>
                <a:cs typeface="Calibri"/>
              </a:rPr>
              <a:t>do</a:t>
            </a:r>
            <a:r>
              <a:rPr sz="1900" spc="5" dirty="0">
                <a:latin typeface="Calibri"/>
                <a:cs typeface="Calibri"/>
              </a:rPr>
              <a:t> </a:t>
            </a:r>
            <a:r>
              <a:rPr sz="1900" dirty="0">
                <a:latin typeface="Calibri"/>
                <a:cs typeface="Calibri"/>
              </a:rPr>
              <a:t>we</a:t>
            </a:r>
            <a:r>
              <a:rPr sz="1900" spc="5" dirty="0">
                <a:latin typeface="Calibri"/>
                <a:cs typeface="Calibri"/>
              </a:rPr>
              <a:t> </a:t>
            </a:r>
            <a:r>
              <a:rPr sz="1900" dirty="0">
                <a:latin typeface="Calibri"/>
                <a:cs typeface="Calibri"/>
              </a:rPr>
              <a:t>need</a:t>
            </a:r>
            <a:r>
              <a:rPr sz="1900" spc="5" dirty="0">
                <a:latin typeface="Calibri"/>
                <a:cs typeface="Calibri"/>
              </a:rPr>
              <a:t> </a:t>
            </a:r>
            <a:r>
              <a:rPr sz="1900" dirty="0">
                <a:latin typeface="Calibri"/>
                <a:cs typeface="Calibri"/>
              </a:rPr>
              <a:t>an</a:t>
            </a:r>
            <a:r>
              <a:rPr sz="1900" spc="5" dirty="0">
                <a:latin typeface="Calibri"/>
                <a:cs typeface="Calibri"/>
              </a:rPr>
              <a:t> </a:t>
            </a:r>
            <a:r>
              <a:rPr sz="1900" dirty="0">
                <a:latin typeface="Calibri"/>
                <a:cs typeface="Calibri"/>
              </a:rPr>
              <a:t>initiative</a:t>
            </a:r>
            <a:r>
              <a:rPr sz="1900" spc="5" dirty="0">
                <a:latin typeface="Calibri"/>
                <a:cs typeface="Calibri"/>
              </a:rPr>
              <a:t> </a:t>
            </a:r>
            <a:r>
              <a:rPr sz="1900" dirty="0">
                <a:latin typeface="Calibri"/>
                <a:cs typeface="Calibri"/>
              </a:rPr>
              <a:t>that</a:t>
            </a:r>
            <a:r>
              <a:rPr sz="1900" spc="5" dirty="0">
                <a:latin typeface="Calibri"/>
                <a:cs typeface="Calibri"/>
              </a:rPr>
              <a:t> </a:t>
            </a:r>
            <a:r>
              <a:rPr sz="1900" spc="-10" dirty="0">
                <a:latin typeface="Calibri"/>
                <a:cs typeface="Calibri"/>
              </a:rPr>
              <a:t>focuses</a:t>
            </a:r>
            <a:endParaRPr sz="1900">
              <a:latin typeface="Calibri"/>
              <a:cs typeface="Calibri"/>
            </a:endParaRPr>
          </a:p>
        </p:txBody>
      </p:sp>
      <p:sp>
        <p:nvSpPr>
          <p:cNvPr id="9" name="object 9"/>
          <p:cNvSpPr txBox="1"/>
          <p:nvPr/>
        </p:nvSpPr>
        <p:spPr>
          <a:xfrm>
            <a:off x="1389719" y="1431772"/>
            <a:ext cx="4830445" cy="748665"/>
          </a:xfrm>
          <a:prstGeom prst="rect">
            <a:avLst/>
          </a:prstGeom>
        </p:spPr>
        <p:txBody>
          <a:bodyPr vert="horz" wrap="square" lIns="0" tIns="11430" rIns="0" bIns="0" rtlCol="0">
            <a:spAutoFit/>
          </a:bodyPr>
          <a:lstStyle/>
          <a:p>
            <a:pPr marL="38100" marR="0" lvl="0" indent="0" defTabSz="914400" eaLnBrk="1" fontAlgn="auto" latinLnBrk="0" hangingPunct="1">
              <a:lnSpc>
                <a:spcPct val="100000"/>
              </a:lnSpc>
              <a:spcBef>
                <a:spcPts val="90"/>
              </a:spcBef>
              <a:spcAft>
                <a:spcPts val="0"/>
              </a:spcAft>
              <a:buClrTx/>
              <a:buSzTx/>
              <a:buFontTx/>
              <a:buNone/>
              <a:tabLst/>
              <a:defRPr/>
            </a:pPr>
            <a:r>
              <a:rPr kumimoji="0" sz="7125" b="1" i="0" u="none" strike="noStrike" kern="0" cap="none" spc="-127" normalizeH="0" baseline="-10526" noProof="0" dirty="0">
                <a:ln>
                  <a:noFill/>
                </a:ln>
                <a:solidFill>
                  <a:srgbClr val="25408F"/>
                </a:solidFill>
                <a:effectLst/>
                <a:uLnTx/>
                <a:uFillTx/>
                <a:latin typeface="Century Gothic"/>
                <a:cs typeface="Century Gothic"/>
              </a:rPr>
              <a:t>A:</a:t>
            </a:r>
            <a:r>
              <a:rPr kumimoji="0" sz="7125" b="1" i="0" u="none" strike="noStrike" kern="0" cap="none" spc="157" normalizeH="0" baseline="-10526" noProof="0" dirty="0">
                <a:ln>
                  <a:noFill/>
                </a:ln>
                <a:solidFill>
                  <a:srgbClr val="25408F"/>
                </a:solidFill>
                <a:effectLst/>
                <a:uLnTx/>
                <a:uFillTx/>
                <a:latin typeface="Century Gothic"/>
                <a:cs typeface="Century Gothic"/>
              </a:rPr>
              <a:t> </a:t>
            </a:r>
            <a:r>
              <a:rPr kumimoji="0" sz="1900" b="1" i="0" u="none" strike="noStrike" kern="0" cap="none" spc="0" normalizeH="0" baseline="0" noProof="0" dirty="0">
                <a:ln>
                  <a:noFill/>
                </a:ln>
                <a:solidFill>
                  <a:srgbClr val="FFFFFF"/>
                </a:solidFill>
                <a:effectLst/>
                <a:uLnTx/>
                <a:uFillTx/>
                <a:latin typeface="Calibri"/>
                <a:cs typeface="Calibri"/>
              </a:rPr>
              <a:t>Older</a:t>
            </a:r>
            <a:r>
              <a:rPr kumimoji="0" sz="1900" b="1" i="0" u="none" strike="noStrike" kern="0" cap="none" spc="15"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adults’</a:t>
            </a:r>
            <a:r>
              <a:rPr kumimoji="0" sz="1900" b="1" i="0" u="none" strike="noStrike" kern="0" cap="none" spc="-155"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needs</a:t>
            </a:r>
            <a:r>
              <a:rPr kumimoji="0" sz="1900" b="1" i="0" u="none" strike="noStrike" kern="0" cap="none" spc="15"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are</a:t>
            </a:r>
            <a:r>
              <a:rPr kumimoji="0" sz="1900" b="1" i="0" u="none" strike="noStrike" kern="0" cap="none" spc="15" normalizeH="0" baseline="0" noProof="0" dirty="0">
                <a:ln>
                  <a:noFill/>
                </a:ln>
                <a:solidFill>
                  <a:srgbClr val="FFFFFF"/>
                </a:solidFill>
                <a:effectLst/>
                <a:uLnTx/>
                <a:uFillTx/>
                <a:latin typeface="Calibri"/>
                <a:cs typeface="Calibri"/>
              </a:rPr>
              <a:t> </a:t>
            </a:r>
            <a:r>
              <a:rPr kumimoji="0" sz="1900" b="1" i="0" u="none" strike="noStrike" kern="0" cap="none" spc="0" normalizeH="0" baseline="0" noProof="0" dirty="0">
                <a:ln>
                  <a:noFill/>
                </a:ln>
                <a:solidFill>
                  <a:srgbClr val="FFFFFF"/>
                </a:solidFill>
                <a:effectLst/>
                <a:uLnTx/>
                <a:uFillTx/>
                <a:latin typeface="Calibri"/>
                <a:cs typeface="Calibri"/>
              </a:rPr>
              <a:t>more</a:t>
            </a:r>
            <a:r>
              <a:rPr kumimoji="0" sz="1900" b="1" i="0" u="none" strike="noStrike" kern="0" cap="none" spc="15" normalizeH="0" baseline="0" noProof="0" dirty="0">
                <a:ln>
                  <a:noFill/>
                </a:ln>
                <a:solidFill>
                  <a:srgbClr val="FFFFFF"/>
                </a:solidFill>
                <a:effectLst/>
                <a:uLnTx/>
                <a:uFillTx/>
                <a:latin typeface="Calibri"/>
                <a:cs typeface="Calibri"/>
              </a:rPr>
              <a:t> </a:t>
            </a:r>
            <a:r>
              <a:rPr kumimoji="0" sz="1900" b="1" i="0" u="none" strike="noStrike" kern="0" cap="none" spc="-10" normalizeH="0" baseline="0" noProof="0" dirty="0">
                <a:ln>
                  <a:noFill/>
                </a:ln>
                <a:solidFill>
                  <a:srgbClr val="FFFFFF"/>
                </a:solidFill>
                <a:effectLst/>
                <a:uLnTx/>
                <a:uFillTx/>
                <a:latin typeface="Calibri"/>
                <a:cs typeface="Calibri"/>
              </a:rPr>
              <a:t>prevalent</a:t>
            </a:r>
            <a:endParaRPr kumimoji="0" sz="19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1011867" y="3065285"/>
            <a:ext cx="3927475" cy="31445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200" b="1" i="0" u="none" strike="noStrike" kern="0" cap="none" spc="-105" normalizeH="0" baseline="0" noProof="0" dirty="0">
                <a:ln>
                  <a:noFill/>
                </a:ln>
                <a:solidFill>
                  <a:srgbClr val="AF4554"/>
                </a:solidFill>
                <a:effectLst/>
                <a:uLnTx/>
                <a:uFillTx/>
                <a:latin typeface="Century Gothic"/>
                <a:cs typeface="Century Gothic"/>
              </a:rPr>
              <a:t>Accessibility</a:t>
            </a:r>
            <a:r>
              <a:rPr kumimoji="0" sz="2200" b="1" i="0" u="none" strike="noStrike" kern="0" cap="none" spc="-110" normalizeH="0" baseline="0" noProof="0" dirty="0">
                <a:ln>
                  <a:noFill/>
                </a:ln>
                <a:solidFill>
                  <a:srgbClr val="AF4554"/>
                </a:solidFill>
                <a:effectLst/>
                <a:uLnTx/>
                <a:uFillTx/>
                <a:latin typeface="Century Gothic"/>
                <a:cs typeface="Century Gothic"/>
              </a:rPr>
              <a:t> </a:t>
            </a:r>
            <a:r>
              <a:rPr kumimoji="0" sz="2200" b="1" i="0" u="none" strike="noStrike" kern="0" cap="none" spc="-160" normalizeH="0" baseline="0" noProof="0" dirty="0">
                <a:ln>
                  <a:noFill/>
                </a:ln>
                <a:solidFill>
                  <a:srgbClr val="AF4554"/>
                </a:solidFill>
                <a:effectLst/>
                <a:uLnTx/>
                <a:uFillTx/>
                <a:latin typeface="Century Gothic"/>
                <a:cs typeface="Century Gothic"/>
              </a:rPr>
              <a:t>and</a:t>
            </a:r>
            <a:r>
              <a:rPr kumimoji="0" sz="2200" b="1" i="0" u="none" strike="noStrike" kern="0" cap="none" spc="-105" normalizeH="0" baseline="0" noProof="0" dirty="0">
                <a:ln>
                  <a:noFill/>
                </a:ln>
                <a:solidFill>
                  <a:srgbClr val="AF4554"/>
                </a:solidFill>
                <a:effectLst/>
                <a:uLnTx/>
                <a:uFillTx/>
                <a:latin typeface="Century Gothic"/>
                <a:cs typeface="Century Gothic"/>
              </a:rPr>
              <a:t> </a:t>
            </a:r>
            <a:r>
              <a:rPr kumimoji="0" sz="2200" b="1" i="0" u="none" strike="noStrike" kern="0" cap="none" spc="-10" normalizeH="0" baseline="0" noProof="0" dirty="0">
                <a:ln>
                  <a:noFill/>
                </a:ln>
                <a:solidFill>
                  <a:srgbClr val="AF4554"/>
                </a:solidFill>
                <a:effectLst/>
                <a:uLnTx/>
                <a:uFillTx/>
                <a:latin typeface="Century Gothic"/>
                <a:cs typeface="Century Gothic"/>
              </a:rPr>
              <a:t>Assistance</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a:p>
            <a:pPr marL="12700" marR="113030" lvl="0" indent="0" defTabSz="914400" eaLnBrk="1" fontAlgn="auto" latinLnBrk="0" hangingPunct="1">
              <a:lnSpc>
                <a:spcPct val="100000"/>
              </a:lnSpc>
              <a:spcBef>
                <a:spcPts val="1040"/>
              </a:spcBef>
              <a:spcAft>
                <a:spcPts val="0"/>
              </a:spcAft>
              <a:buClrTx/>
              <a:buSzTx/>
              <a:buFontTx/>
              <a:buNone/>
              <a:tabLst/>
              <a:defRPr/>
            </a:pPr>
            <a:r>
              <a:rPr kumimoji="0" sz="1400" b="0" i="0" u="none" strike="noStrike" kern="0" cap="none" spc="-50" normalizeH="0" baseline="0" noProof="0" dirty="0">
                <a:ln>
                  <a:noFill/>
                </a:ln>
                <a:solidFill>
                  <a:srgbClr val="231F20"/>
                </a:solidFill>
                <a:effectLst/>
                <a:uLnTx/>
                <a:uFillTx/>
                <a:latin typeface="Trebuchet MS"/>
                <a:cs typeface="Trebuchet MS"/>
              </a:rPr>
              <a:t>Older</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adults</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85" normalizeH="0" baseline="0" noProof="0" dirty="0">
                <a:ln>
                  <a:noFill/>
                </a:ln>
                <a:solidFill>
                  <a:srgbClr val="231F20"/>
                </a:solidFill>
                <a:effectLst/>
                <a:uLnTx/>
                <a:uFillTx/>
                <a:latin typeface="Trebuchet MS"/>
                <a:cs typeface="Trebuchet MS"/>
              </a:rPr>
              <a:t>are</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more</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75" normalizeH="0" baseline="0" noProof="0" dirty="0">
                <a:ln>
                  <a:noFill/>
                </a:ln>
                <a:solidFill>
                  <a:srgbClr val="231F20"/>
                </a:solidFill>
                <a:effectLst/>
                <a:uLnTx/>
                <a:uFillTx/>
                <a:latin typeface="Trebuchet MS"/>
                <a:cs typeface="Trebuchet MS"/>
              </a:rPr>
              <a:t>likely</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have</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1" i="0" u="none" strike="noStrike" kern="0" cap="none" spc="-120" normalizeH="0" baseline="0" noProof="0" dirty="0">
                <a:ln>
                  <a:noFill/>
                </a:ln>
                <a:solidFill>
                  <a:srgbClr val="231F20"/>
                </a:solidFill>
                <a:effectLst/>
                <a:uLnTx/>
                <a:uFillTx/>
                <a:latin typeface="Century Gothic"/>
                <a:cs typeface="Century Gothic"/>
              </a:rPr>
              <a:t>changes</a:t>
            </a:r>
            <a:r>
              <a:rPr kumimoji="0" sz="1400" b="1" i="0" u="none" strike="noStrike" kern="0" cap="none" spc="-75" normalizeH="0" baseline="0" noProof="0" dirty="0">
                <a:ln>
                  <a:noFill/>
                </a:ln>
                <a:solidFill>
                  <a:srgbClr val="231F20"/>
                </a:solidFill>
                <a:effectLst/>
                <a:uLnTx/>
                <a:uFillTx/>
                <a:latin typeface="Century Gothic"/>
                <a:cs typeface="Century Gothic"/>
              </a:rPr>
              <a:t> </a:t>
            </a:r>
            <a:r>
              <a:rPr kumimoji="0" sz="1400" b="1" i="0" u="none" strike="noStrike" kern="0" cap="none" spc="-25" normalizeH="0" baseline="0" noProof="0" dirty="0">
                <a:ln>
                  <a:noFill/>
                </a:ln>
                <a:solidFill>
                  <a:srgbClr val="231F20"/>
                </a:solidFill>
                <a:effectLst/>
                <a:uLnTx/>
                <a:uFillTx/>
                <a:latin typeface="Century Gothic"/>
                <a:cs typeface="Century Gothic"/>
              </a:rPr>
              <a:t>in </a:t>
            </a:r>
            <a:r>
              <a:rPr kumimoji="0" sz="1400" b="1" i="0" u="none" strike="noStrike" kern="0" cap="none" spc="-30" normalizeH="0" baseline="0" noProof="0" dirty="0">
                <a:ln>
                  <a:noFill/>
                </a:ln>
                <a:solidFill>
                  <a:srgbClr val="231F20"/>
                </a:solidFill>
                <a:effectLst/>
                <a:uLnTx/>
                <a:uFillTx/>
                <a:latin typeface="Century Gothic"/>
                <a:cs typeface="Century Gothic"/>
              </a:rPr>
              <a:t>mobility</a:t>
            </a:r>
            <a:r>
              <a:rPr kumimoji="0" sz="1400" b="1" i="0" u="none" strike="noStrike" kern="0" cap="none" spc="-60" normalizeH="0" baseline="0" noProof="0" dirty="0">
                <a:ln>
                  <a:noFill/>
                </a:ln>
                <a:solidFill>
                  <a:srgbClr val="231F20"/>
                </a:solidFill>
                <a:effectLst/>
                <a:uLnTx/>
                <a:uFillTx/>
                <a:latin typeface="Century Gothic"/>
                <a:cs typeface="Century Gothic"/>
              </a:rPr>
              <a:t> </a:t>
            </a:r>
            <a:r>
              <a:rPr kumimoji="0" sz="1400" b="0" i="0" u="none" strike="noStrike" kern="0" cap="none" spc="-70" normalizeH="0" baseline="0" noProof="0" dirty="0">
                <a:ln>
                  <a:noFill/>
                </a:ln>
                <a:solidFill>
                  <a:srgbClr val="231F20"/>
                </a:solidFill>
                <a:effectLst/>
                <a:uLnTx/>
                <a:uFillTx/>
                <a:latin typeface="Trebuchet MS"/>
                <a:cs typeface="Trebuchet MS"/>
              </a:rPr>
              <a:t>that</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70" normalizeH="0" baseline="0" noProof="0" dirty="0">
                <a:ln>
                  <a:noFill/>
                </a:ln>
                <a:solidFill>
                  <a:srgbClr val="231F20"/>
                </a:solidFill>
                <a:effectLst/>
                <a:uLnTx/>
                <a:uFillTx/>
                <a:latin typeface="Trebuchet MS"/>
                <a:cs typeface="Trebuchet MS"/>
              </a:rPr>
              <a:t>limit</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70" normalizeH="0" baseline="0" noProof="0" dirty="0">
                <a:ln>
                  <a:noFill/>
                </a:ln>
                <a:solidFill>
                  <a:srgbClr val="231F20"/>
                </a:solidFill>
                <a:effectLst/>
                <a:uLnTx/>
                <a:uFillTx/>
                <a:latin typeface="Trebuchet MS"/>
                <a:cs typeface="Trebuchet MS"/>
              </a:rPr>
              <a:t>their</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ability</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climb</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90" normalizeH="0" baseline="0" noProof="0" dirty="0">
                <a:ln>
                  <a:noFill/>
                </a:ln>
                <a:solidFill>
                  <a:srgbClr val="231F20"/>
                </a:solidFill>
                <a:effectLst/>
                <a:uLnTx/>
                <a:uFillTx/>
                <a:latin typeface="Trebuchet MS"/>
                <a:cs typeface="Trebuchet MS"/>
              </a:rPr>
              <a:t>stairs,</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20" normalizeH="0" baseline="0" noProof="0" dirty="0">
                <a:ln>
                  <a:noFill/>
                </a:ln>
                <a:solidFill>
                  <a:srgbClr val="231F20"/>
                </a:solidFill>
                <a:effectLst/>
                <a:uLnTx/>
                <a:uFillTx/>
                <a:latin typeface="Trebuchet MS"/>
                <a:cs typeface="Trebuchet MS"/>
              </a:rPr>
              <a:t>bend </a:t>
            </a:r>
            <a:r>
              <a:rPr kumimoji="0" sz="1400" b="0" i="0" u="none" strike="noStrike" kern="0" cap="none" spc="-55" normalizeH="0" baseline="0" noProof="0" dirty="0">
                <a:ln>
                  <a:noFill/>
                </a:ln>
                <a:solidFill>
                  <a:srgbClr val="231F20"/>
                </a:solidFill>
                <a:effectLst/>
                <a:uLnTx/>
                <a:uFillTx/>
                <a:latin typeface="Trebuchet MS"/>
                <a:cs typeface="Trebuchet MS"/>
              </a:rPr>
              <a:t>down,</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reach</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90" normalizeH="0" baseline="0" noProof="0" dirty="0">
                <a:ln>
                  <a:noFill/>
                </a:ln>
                <a:solidFill>
                  <a:srgbClr val="231F20"/>
                </a:solidFill>
                <a:effectLst/>
                <a:uLnTx/>
                <a:uFillTx/>
                <a:latin typeface="Trebuchet MS"/>
                <a:cs typeface="Trebuchet MS"/>
              </a:rPr>
              <a:t>up,</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125" normalizeH="0" baseline="0" noProof="0" dirty="0">
                <a:ln>
                  <a:noFill/>
                </a:ln>
                <a:solidFill>
                  <a:srgbClr val="231F20"/>
                </a:solidFill>
                <a:effectLst/>
                <a:uLnTx/>
                <a:uFillTx/>
                <a:latin typeface="Trebuchet MS"/>
                <a:cs typeface="Trebuchet MS"/>
              </a:rPr>
              <a:t>etc.</a:t>
            </a:r>
            <a:r>
              <a:rPr kumimoji="0" sz="1400" b="0" i="0" u="none" strike="noStrike" kern="0" cap="none" spc="-160"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They</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may</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also</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be</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confined</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 </a:t>
            </a:r>
            <a:r>
              <a:rPr kumimoji="0" sz="1400" b="0" i="0" u="none" strike="noStrike" kern="0" cap="none" spc="-80" normalizeH="0" baseline="0" noProof="0" dirty="0">
                <a:ln>
                  <a:noFill/>
                </a:ln>
                <a:solidFill>
                  <a:srgbClr val="231F20"/>
                </a:solidFill>
                <a:effectLst/>
                <a:uLnTx/>
                <a:uFillTx/>
                <a:latin typeface="Trebuchet MS"/>
                <a:cs typeface="Trebuchet MS"/>
              </a:rPr>
              <a:t>wheelchair,</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40" normalizeH="0" baseline="0" noProof="0" dirty="0">
                <a:ln>
                  <a:noFill/>
                </a:ln>
                <a:solidFill>
                  <a:srgbClr val="231F20"/>
                </a:solidFill>
                <a:effectLst/>
                <a:uLnTx/>
                <a:uFillTx/>
                <a:latin typeface="Trebuchet MS"/>
                <a:cs typeface="Trebuchet MS"/>
              </a:rPr>
              <a:t>requiring</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wider</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entries</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25" normalizeH="0" baseline="0" noProof="0" dirty="0">
                <a:ln>
                  <a:noFill/>
                </a:ln>
                <a:solidFill>
                  <a:srgbClr val="231F20"/>
                </a:solidFill>
                <a:effectLst/>
                <a:uLnTx/>
                <a:uFillTx/>
                <a:latin typeface="Trebuchet MS"/>
                <a:cs typeface="Trebuchet MS"/>
              </a:rPr>
              <a:t>and</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hallways.</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a:p>
            <a:pPr marL="12700" marR="322580" lvl="0" indent="0" defTabSz="914400" eaLnBrk="1" fontAlgn="auto" latinLnBrk="0" hangingPunct="1">
              <a:lnSpc>
                <a:spcPct val="100000"/>
              </a:lnSpc>
              <a:spcBef>
                <a:spcPts val="1200"/>
              </a:spcBef>
              <a:spcAft>
                <a:spcPts val="0"/>
              </a:spcAft>
              <a:buClrTx/>
              <a:buSzTx/>
              <a:buFontTx/>
              <a:buNone/>
              <a:tabLst/>
              <a:defRPr/>
            </a:pPr>
            <a:r>
              <a:rPr kumimoji="0" sz="1400" b="1" i="0" u="none" strike="noStrike" kern="0" cap="none" spc="-50" normalizeH="0" baseline="0" noProof="0" dirty="0">
                <a:ln>
                  <a:noFill/>
                </a:ln>
                <a:solidFill>
                  <a:srgbClr val="231F20"/>
                </a:solidFill>
                <a:effectLst/>
                <a:uLnTx/>
                <a:uFillTx/>
                <a:latin typeface="Century Gothic"/>
                <a:cs typeface="Century Gothic"/>
              </a:rPr>
              <a:t>These</a:t>
            </a:r>
            <a:r>
              <a:rPr kumimoji="0" sz="1400" b="1" i="0" u="none" strike="noStrike" kern="0" cap="none" spc="-65"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limitations</a:t>
            </a:r>
            <a:r>
              <a:rPr kumimoji="0" sz="1400" b="1" i="0" u="none" strike="noStrike" kern="0" cap="none" spc="-60" normalizeH="0" baseline="0" noProof="0" dirty="0">
                <a:ln>
                  <a:noFill/>
                </a:ln>
                <a:solidFill>
                  <a:srgbClr val="231F20"/>
                </a:solidFill>
                <a:effectLst/>
                <a:uLnTx/>
                <a:uFillTx/>
                <a:latin typeface="Century Gothic"/>
                <a:cs typeface="Century Gothic"/>
              </a:rPr>
              <a:t> </a:t>
            </a:r>
            <a:r>
              <a:rPr kumimoji="0" sz="1400" b="1" i="0" u="none" strike="noStrike" kern="0" cap="none" spc="-50" normalizeH="0" baseline="0" noProof="0" dirty="0">
                <a:ln>
                  <a:noFill/>
                </a:ln>
                <a:solidFill>
                  <a:srgbClr val="231F20"/>
                </a:solidFill>
                <a:effectLst/>
                <a:uLnTx/>
                <a:uFillTx/>
                <a:latin typeface="Century Gothic"/>
                <a:cs typeface="Century Gothic"/>
              </a:rPr>
              <a:t>require</a:t>
            </a:r>
            <a:r>
              <a:rPr kumimoji="0" sz="1400" b="1" i="0" u="none" strike="noStrike" kern="0" cap="none" spc="-60" normalizeH="0" baseline="0" noProof="0" dirty="0">
                <a:ln>
                  <a:noFill/>
                </a:ln>
                <a:solidFill>
                  <a:srgbClr val="231F20"/>
                </a:solidFill>
                <a:effectLst/>
                <a:uLnTx/>
                <a:uFillTx/>
                <a:latin typeface="Century Gothic"/>
                <a:cs typeface="Century Gothic"/>
              </a:rPr>
              <a:t> </a:t>
            </a:r>
            <a:r>
              <a:rPr kumimoji="0" sz="1400" b="1" i="0" u="none" strike="noStrike" kern="0" cap="none" spc="-80" normalizeH="0" baseline="0" noProof="0" dirty="0">
                <a:ln>
                  <a:noFill/>
                </a:ln>
                <a:solidFill>
                  <a:srgbClr val="231F20"/>
                </a:solidFill>
                <a:effectLst/>
                <a:uLnTx/>
                <a:uFillTx/>
                <a:latin typeface="Century Gothic"/>
                <a:cs typeface="Century Gothic"/>
              </a:rPr>
              <a:t>assistance</a:t>
            </a:r>
            <a:r>
              <a:rPr kumimoji="0" sz="1400" b="1" i="0" u="none" strike="noStrike" kern="0" cap="none" spc="-60" normalizeH="0" baseline="0" noProof="0" dirty="0">
                <a:ln>
                  <a:noFill/>
                </a:ln>
                <a:solidFill>
                  <a:srgbClr val="231F20"/>
                </a:solidFill>
                <a:effectLst/>
                <a:uLnTx/>
                <a:uFillTx/>
                <a:latin typeface="Century Gothic"/>
                <a:cs typeface="Century Gothic"/>
              </a:rPr>
              <a:t> </a:t>
            </a:r>
            <a:r>
              <a:rPr kumimoji="0" sz="1400" b="1" i="0" u="none" strike="noStrike" kern="0" cap="none" spc="-20" normalizeH="0" baseline="0" noProof="0" dirty="0">
                <a:ln>
                  <a:noFill/>
                </a:ln>
                <a:solidFill>
                  <a:srgbClr val="231F20"/>
                </a:solidFill>
                <a:effectLst/>
                <a:uLnTx/>
                <a:uFillTx/>
                <a:latin typeface="Century Gothic"/>
                <a:cs typeface="Century Gothic"/>
              </a:rPr>
              <a:t>with</a:t>
            </a:r>
            <a:r>
              <a:rPr kumimoji="0" sz="1400" b="1" i="0" u="none" strike="noStrike" kern="0" cap="none" spc="500" normalizeH="0" baseline="0" noProof="0" dirty="0">
                <a:ln>
                  <a:noFill/>
                </a:ln>
                <a:solidFill>
                  <a:srgbClr val="231F20"/>
                </a:solidFill>
                <a:effectLst/>
                <a:uLnTx/>
                <a:uFillTx/>
                <a:latin typeface="Century Gothic"/>
                <a:cs typeface="Century Gothic"/>
              </a:rPr>
              <a:t> </a:t>
            </a:r>
            <a:r>
              <a:rPr kumimoji="0" sz="1400" b="1" i="0" u="none" strike="noStrike" kern="0" cap="none" spc="-60" normalizeH="0" baseline="0" noProof="0" dirty="0">
                <a:ln>
                  <a:noFill/>
                </a:ln>
                <a:solidFill>
                  <a:srgbClr val="231F20"/>
                </a:solidFill>
                <a:effectLst/>
                <a:uLnTx/>
                <a:uFillTx/>
                <a:latin typeface="Century Gothic"/>
                <a:cs typeface="Century Gothic"/>
              </a:rPr>
              <a:t>daily</a:t>
            </a:r>
            <a:r>
              <a:rPr kumimoji="0" sz="1400" b="1" i="0" u="none" strike="noStrike" kern="0" cap="none" spc="-70"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living</a:t>
            </a:r>
            <a:r>
              <a:rPr kumimoji="0" sz="1400" b="1" i="0" u="none" strike="noStrike" kern="0" cap="none" spc="-70" normalizeH="0" baseline="0" noProof="0" dirty="0">
                <a:ln>
                  <a:noFill/>
                </a:ln>
                <a:solidFill>
                  <a:srgbClr val="231F20"/>
                </a:solidFill>
                <a:effectLst/>
                <a:uLnTx/>
                <a:uFillTx/>
                <a:latin typeface="Century Gothic"/>
                <a:cs typeface="Century Gothic"/>
              </a:rPr>
              <a:t> </a:t>
            </a:r>
            <a:r>
              <a:rPr kumimoji="0" sz="1400" b="1" i="0" u="none" strike="noStrike" kern="0" cap="none" spc="-40" normalizeH="0" baseline="0" noProof="0" dirty="0">
                <a:ln>
                  <a:noFill/>
                </a:ln>
                <a:solidFill>
                  <a:srgbClr val="231F20"/>
                </a:solidFill>
                <a:effectLst/>
                <a:uLnTx/>
                <a:uFillTx/>
                <a:latin typeface="Century Gothic"/>
                <a:cs typeface="Century Gothic"/>
              </a:rPr>
              <a:t>activities</a:t>
            </a:r>
            <a:r>
              <a:rPr kumimoji="0" sz="1400" b="1" i="0" u="none" strike="noStrike" kern="0" cap="none" spc="-70" normalizeH="0" baseline="0" noProof="0" dirty="0">
                <a:ln>
                  <a:noFill/>
                </a:ln>
                <a:solidFill>
                  <a:srgbClr val="231F20"/>
                </a:solidFill>
                <a:effectLst/>
                <a:uLnTx/>
                <a:uFillTx/>
                <a:latin typeface="Century Gothic"/>
                <a:cs typeface="Century Gothic"/>
              </a:rPr>
              <a:t> </a:t>
            </a:r>
            <a:r>
              <a:rPr kumimoji="0" sz="1400" b="1" i="0" u="none" strike="noStrike" kern="0" cap="none" spc="-35" normalizeH="0" baseline="0" noProof="0" dirty="0">
                <a:ln>
                  <a:noFill/>
                </a:ln>
                <a:solidFill>
                  <a:srgbClr val="231F20"/>
                </a:solidFill>
                <a:effectLst/>
                <a:uLnTx/>
                <a:uFillTx/>
                <a:latin typeface="Century Gothic"/>
                <a:cs typeface="Century Gothic"/>
              </a:rPr>
              <a:t>while</a:t>
            </a:r>
            <a:r>
              <a:rPr kumimoji="0" sz="1400" b="1" i="0" u="none" strike="noStrike" kern="0" cap="none" spc="-70" normalizeH="0" baseline="0" noProof="0" dirty="0">
                <a:ln>
                  <a:noFill/>
                </a:ln>
                <a:solidFill>
                  <a:srgbClr val="231F20"/>
                </a:solidFill>
                <a:effectLst/>
                <a:uLnTx/>
                <a:uFillTx/>
                <a:latin typeface="Century Gothic"/>
                <a:cs typeface="Century Gothic"/>
              </a:rPr>
              <a:t> </a:t>
            </a:r>
            <a:r>
              <a:rPr kumimoji="0" sz="1400" b="1" i="0" u="none" strike="noStrike" kern="0" cap="none" spc="-50" normalizeH="0" baseline="0" noProof="0" dirty="0">
                <a:ln>
                  <a:noFill/>
                </a:ln>
                <a:solidFill>
                  <a:srgbClr val="231F20"/>
                </a:solidFill>
                <a:effectLst/>
                <a:uLnTx/>
                <a:uFillTx/>
                <a:latin typeface="Century Gothic"/>
                <a:cs typeface="Century Gothic"/>
              </a:rPr>
              <a:t>wanting</a:t>
            </a:r>
            <a:r>
              <a:rPr kumimoji="0" sz="1400" b="1" i="0" u="none" strike="noStrike" kern="0" cap="none" spc="-70"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to</a:t>
            </a:r>
            <a:r>
              <a:rPr kumimoji="0" sz="1400" b="1" i="0" u="none" strike="noStrike" kern="0" cap="none" spc="-70" normalizeH="0" baseline="0" noProof="0" dirty="0">
                <a:ln>
                  <a:noFill/>
                </a:ln>
                <a:solidFill>
                  <a:srgbClr val="231F20"/>
                </a:solidFill>
                <a:effectLst/>
                <a:uLnTx/>
                <a:uFillTx/>
                <a:latin typeface="Century Gothic"/>
                <a:cs typeface="Century Gothic"/>
              </a:rPr>
              <a:t> </a:t>
            </a:r>
            <a:r>
              <a:rPr kumimoji="0" sz="1400" b="1" i="0" u="none" strike="noStrike" kern="0" cap="none" spc="-60" normalizeH="0" baseline="0" noProof="0" dirty="0">
                <a:ln>
                  <a:noFill/>
                </a:ln>
                <a:solidFill>
                  <a:srgbClr val="231F20"/>
                </a:solidFill>
                <a:effectLst/>
                <a:uLnTx/>
                <a:uFillTx/>
                <a:latin typeface="Century Gothic"/>
                <a:cs typeface="Century Gothic"/>
              </a:rPr>
              <a:t>remain </a:t>
            </a:r>
            <a:r>
              <a:rPr kumimoji="0" sz="1400" b="1" i="0" u="none" strike="noStrike" kern="0" cap="none" spc="-45" normalizeH="0" baseline="0" noProof="0" dirty="0">
                <a:ln>
                  <a:noFill/>
                </a:ln>
                <a:solidFill>
                  <a:srgbClr val="231F20"/>
                </a:solidFill>
                <a:effectLst/>
                <a:uLnTx/>
                <a:uFillTx/>
                <a:latin typeface="Century Gothic"/>
                <a:cs typeface="Century Gothic"/>
              </a:rPr>
              <a:t>relatively</a:t>
            </a:r>
            <a:r>
              <a:rPr kumimoji="0" sz="1400" b="1" i="0" u="none" strike="noStrike" kern="0" cap="none" spc="-50"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independent.</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5080" lvl="0" indent="0" defTabSz="914400" eaLnBrk="1" fontAlgn="auto" latinLnBrk="0" hangingPunct="1">
              <a:lnSpc>
                <a:spcPct val="100000"/>
              </a:lnSpc>
              <a:spcBef>
                <a:spcPts val="1200"/>
              </a:spcBef>
              <a:spcAft>
                <a:spcPts val="0"/>
              </a:spcAft>
              <a:buClrTx/>
              <a:buSzTx/>
              <a:buFontTx/>
              <a:buNone/>
              <a:tabLst/>
              <a:defRPr/>
            </a:pPr>
            <a:r>
              <a:rPr kumimoji="0" sz="1400" b="1" i="0" u="none" strike="noStrike" kern="0" cap="none" spc="-30" normalizeH="0" baseline="0" noProof="0" dirty="0">
                <a:ln>
                  <a:noFill/>
                </a:ln>
                <a:solidFill>
                  <a:srgbClr val="231F20"/>
                </a:solidFill>
                <a:effectLst/>
                <a:uLnTx/>
                <a:uFillTx/>
                <a:latin typeface="Century Gothic"/>
                <a:cs typeface="Century Gothic"/>
              </a:rPr>
              <a:t>Universal</a:t>
            </a:r>
            <a:r>
              <a:rPr kumimoji="0" sz="1400" b="1" i="0" u="none" strike="noStrike" kern="0" cap="none" spc="-75" normalizeH="0" baseline="0" noProof="0" dirty="0">
                <a:ln>
                  <a:noFill/>
                </a:ln>
                <a:solidFill>
                  <a:srgbClr val="231F20"/>
                </a:solidFill>
                <a:effectLst/>
                <a:uLnTx/>
                <a:uFillTx/>
                <a:latin typeface="Century Gothic"/>
                <a:cs typeface="Century Gothic"/>
              </a:rPr>
              <a:t> </a:t>
            </a:r>
            <a:r>
              <a:rPr kumimoji="0" sz="1400" b="1" i="0" u="none" strike="noStrike" kern="0" cap="none" spc="-70" normalizeH="0" baseline="0" noProof="0" dirty="0">
                <a:ln>
                  <a:noFill/>
                </a:ln>
                <a:solidFill>
                  <a:srgbClr val="231F20"/>
                </a:solidFill>
                <a:effectLst/>
                <a:uLnTx/>
                <a:uFillTx/>
                <a:latin typeface="Century Gothic"/>
                <a:cs typeface="Century Gothic"/>
              </a:rPr>
              <a:t>design</a:t>
            </a:r>
            <a:r>
              <a:rPr kumimoji="0" sz="1400" b="1" i="0" u="none" strike="noStrike" kern="0" cap="none" spc="-75" normalizeH="0" baseline="0" noProof="0" dirty="0">
                <a:ln>
                  <a:noFill/>
                </a:ln>
                <a:solidFill>
                  <a:srgbClr val="231F20"/>
                </a:solidFill>
                <a:effectLst/>
                <a:uLnTx/>
                <a:uFillTx/>
                <a:latin typeface="Century Gothic"/>
                <a:cs typeface="Century Gothic"/>
              </a:rPr>
              <a:t> </a:t>
            </a:r>
            <a:r>
              <a:rPr kumimoji="0" sz="1400" b="1" i="0" u="none" strike="noStrike" kern="0" cap="none" spc="-45" normalizeH="0" baseline="0" noProof="0" dirty="0">
                <a:ln>
                  <a:noFill/>
                </a:ln>
                <a:solidFill>
                  <a:srgbClr val="231F20"/>
                </a:solidFill>
                <a:effectLst/>
                <a:uLnTx/>
                <a:uFillTx/>
                <a:latin typeface="Century Gothic"/>
                <a:cs typeface="Century Gothic"/>
              </a:rPr>
              <a:t>features</a:t>
            </a:r>
            <a:r>
              <a:rPr kumimoji="0" sz="1400" b="1" i="0" u="none" strike="noStrike" kern="0" cap="none" spc="-55" normalizeH="0" baseline="0" noProof="0" dirty="0">
                <a:ln>
                  <a:noFill/>
                </a:ln>
                <a:solidFill>
                  <a:srgbClr val="231F20"/>
                </a:solidFill>
                <a:effectLst/>
                <a:uLnTx/>
                <a:uFillTx/>
                <a:latin typeface="Century Gothic"/>
                <a:cs typeface="Century Gothic"/>
              </a:rPr>
              <a:t> </a:t>
            </a:r>
            <a:r>
              <a:rPr kumimoji="0" sz="1400" b="0" i="0" u="none" strike="noStrike" kern="0" cap="none" spc="-20" normalizeH="0" baseline="0" noProof="0" dirty="0">
                <a:ln>
                  <a:noFill/>
                </a:ln>
                <a:solidFill>
                  <a:srgbClr val="231F20"/>
                </a:solidFill>
                <a:effectLst/>
                <a:uLnTx/>
                <a:uFillTx/>
                <a:latin typeface="Trebuchet MS"/>
                <a:cs typeface="Trebuchet MS"/>
              </a:rPr>
              <a:t>should</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be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standard</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40" normalizeH="0" baseline="0" noProof="0" dirty="0">
                <a:ln>
                  <a:noFill/>
                </a:ln>
                <a:solidFill>
                  <a:srgbClr val="231F20"/>
                </a:solidFill>
                <a:effectLst/>
                <a:uLnTx/>
                <a:uFillTx/>
                <a:latin typeface="Trebuchet MS"/>
                <a:cs typeface="Trebuchet MS"/>
              </a:rPr>
              <a:t>in</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25" normalizeH="0" baseline="0" noProof="0" dirty="0">
                <a:ln>
                  <a:noFill/>
                </a:ln>
                <a:solidFill>
                  <a:srgbClr val="231F20"/>
                </a:solidFill>
                <a:effectLst/>
                <a:uLnTx/>
                <a:uFillTx/>
                <a:latin typeface="Trebuchet MS"/>
                <a:cs typeface="Trebuchet MS"/>
              </a:rPr>
              <a:t>all </a:t>
            </a:r>
            <a:r>
              <a:rPr kumimoji="0" sz="1400" b="0" i="0" u="none" strike="noStrike" kern="0" cap="none" spc="0" normalizeH="0" baseline="0" noProof="0" dirty="0">
                <a:ln>
                  <a:noFill/>
                </a:ln>
                <a:solidFill>
                  <a:srgbClr val="231F20"/>
                </a:solidFill>
                <a:effectLst/>
                <a:uLnTx/>
                <a:uFillTx/>
                <a:latin typeface="Trebuchet MS"/>
                <a:cs typeface="Trebuchet MS"/>
              </a:rPr>
              <a:t>housing</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70" normalizeH="0" baseline="0" noProof="0" dirty="0">
                <a:ln>
                  <a:noFill/>
                </a:ln>
                <a:solidFill>
                  <a:srgbClr val="231F20"/>
                </a:solidFill>
                <a:effectLst/>
                <a:uLnTx/>
                <a:uFillTx/>
                <a:latin typeface="Trebuchet MS"/>
                <a:cs typeface="Trebuchet MS"/>
              </a:rPr>
              <a:t>that</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older</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adults</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may</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70" normalizeH="0" baseline="0" noProof="0" dirty="0">
                <a:ln>
                  <a:noFill/>
                </a:ln>
                <a:solidFill>
                  <a:srgbClr val="231F20"/>
                </a:solidFill>
                <a:effectLst/>
                <a:uLnTx/>
                <a:uFillTx/>
                <a:latin typeface="Trebuchet MS"/>
                <a:cs typeface="Trebuchet MS"/>
              </a:rPr>
              <a:t>occupy,</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with</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flexibility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accommodate</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in-</a:t>
            </a:r>
            <a:r>
              <a:rPr kumimoji="0" sz="1400" b="0" i="0" u="none" strike="noStrike" kern="0" cap="none" spc="-40" normalizeH="0" baseline="0" noProof="0" dirty="0">
                <a:ln>
                  <a:noFill/>
                </a:ln>
                <a:solidFill>
                  <a:srgbClr val="231F20"/>
                </a:solidFill>
                <a:effectLst/>
                <a:uLnTx/>
                <a:uFillTx/>
                <a:latin typeface="Trebuchet MS"/>
                <a:cs typeface="Trebuchet MS"/>
              </a:rPr>
              <a:t>home</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caregivers</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25" normalizeH="0" baseline="0" noProof="0" dirty="0">
                <a:ln>
                  <a:noFill/>
                </a:ln>
                <a:solidFill>
                  <a:srgbClr val="231F20"/>
                </a:solidFill>
                <a:effectLst/>
                <a:uLnTx/>
                <a:uFillTx/>
                <a:latin typeface="Trebuchet MS"/>
                <a:cs typeface="Trebuchet MS"/>
              </a:rPr>
              <a:t>and</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medical </a:t>
            </a:r>
            <a:r>
              <a:rPr kumimoji="0" sz="1400" b="0" i="0" u="none" strike="noStrike" kern="0" cap="none" spc="-45" normalizeH="0" baseline="0" noProof="0" dirty="0">
                <a:ln>
                  <a:noFill/>
                </a:ln>
                <a:solidFill>
                  <a:srgbClr val="231F20"/>
                </a:solidFill>
                <a:effectLst/>
                <a:uLnTx/>
                <a:uFillTx/>
                <a:latin typeface="Trebuchet MS"/>
                <a:cs typeface="Trebuchet MS"/>
              </a:rPr>
              <a:t>technological</a:t>
            </a:r>
            <a:r>
              <a:rPr kumimoji="0" sz="1400" b="0" i="0" u="none" strike="noStrike" kern="0" cap="none" spc="-55" normalizeH="0" baseline="0" noProof="0" dirty="0">
                <a:ln>
                  <a:noFill/>
                </a:ln>
                <a:solidFill>
                  <a:srgbClr val="231F20"/>
                </a:solidFill>
                <a:effectLst/>
                <a:uLnTx/>
                <a:uFillTx/>
                <a:latin typeface="Trebuchet MS"/>
                <a:cs typeface="Trebuchet MS"/>
              </a:rPr>
              <a:t> assistance</a:t>
            </a:r>
            <a:r>
              <a:rPr kumimoji="0" sz="1400" b="0" i="0" u="none" strike="noStrike" kern="0" cap="none" spc="-5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features.</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1" name="object 11"/>
          <p:cNvSpPr txBox="1"/>
          <p:nvPr/>
        </p:nvSpPr>
        <p:spPr>
          <a:xfrm>
            <a:off x="3462020" y="7107947"/>
            <a:ext cx="3309620" cy="1559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200" b="1" i="0" u="none" strike="noStrike" kern="0" cap="none" spc="-120" normalizeH="0" baseline="0" noProof="0" dirty="0">
                <a:ln>
                  <a:noFill/>
                </a:ln>
                <a:solidFill>
                  <a:srgbClr val="D7DF23"/>
                </a:solidFill>
                <a:effectLst/>
                <a:uLnTx/>
                <a:uFillTx/>
                <a:latin typeface="Century Gothic"/>
                <a:cs typeface="Century Gothic"/>
              </a:rPr>
              <a:t>Aging</a:t>
            </a:r>
            <a:r>
              <a:rPr kumimoji="0" sz="2200" b="1" i="0" u="none" strike="noStrike" kern="0" cap="none" spc="-140" normalizeH="0" baseline="0" noProof="0" dirty="0">
                <a:ln>
                  <a:noFill/>
                </a:ln>
                <a:solidFill>
                  <a:srgbClr val="D7DF23"/>
                </a:solidFill>
                <a:effectLst/>
                <a:uLnTx/>
                <a:uFillTx/>
                <a:latin typeface="Century Gothic"/>
                <a:cs typeface="Century Gothic"/>
              </a:rPr>
              <a:t> </a:t>
            </a:r>
            <a:r>
              <a:rPr kumimoji="0" sz="2200" b="1" i="0" u="none" strike="noStrike" kern="0" cap="none" spc="0" normalizeH="0" baseline="0" noProof="0" dirty="0">
                <a:ln>
                  <a:noFill/>
                </a:ln>
                <a:solidFill>
                  <a:srgbClr val="D7DF23"/>
                </a:solidFill>
                <a:effectLst/>
                <a:uLnTx/>
                <a:uFillTx/>
                <a:latin typeface="Century Gothic"/>
                <a:cs typeface="Century Gothic"/>
              </a:rPr>
              <a:t>in</a:t>
            </a:r>
            <a:r>
              <a:rPr kumimoji="0" sz="2200" b="1" i="0" u="none" strike="noStrike" kern="0" cap="none" spc="-140" normalizeH="0" baseline="0" noProof="0" dirty="0">
                <a:ln>
                  <a:noFill/>
                </a:ln>
                <a:solidFill>
                  <a:srgbClr val="D7DF23"/>
                </a:solidFill>
                <a:effectLst/>
                <a:uLnTx/>
                <a:uFillTx/>
                <a:latin typeface="Century Gothic"/>
                <a:cs typeface="Century Gothic"/>
              </a:rPr>
              <a:t> </a:t>
            </a:r>
            <a:r>
              <a:rPr kumimoji="0" sz="2200" b="1" i="0" u="none" strike="noStrike" kern="0" cap="none" spc="-10" normalizeH="0" baseline="0" noProof="0" dirty="0">
                <a:ln>
                  <a:noFill/>
                </a:ln>
                <a:solidFill>
                  <a:srgbClr val="D7DF23"/>
                </a:solidFill>
                <a:effectLst/>
                <a:uLnTx/>
                <a:uFillTx/>
                <a:latin typeface="Century Gothic"/>
                <a:cs typeface="Century Gothic"/>
              </a:rPr>
              <a:t>Place</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a:p>
            <a:pPr marL="12700" marR="5080" lvl="0" indent="0" defTabSz="914400" eaLnBrk="1" fontAlgn="auto" latinLnBrk="0" hangingPunct="1">
              <a:lnSpc>
                <a:spcPct val="100000"/>
              </a:lnSpc>
              <a:spcBef>
                <a:spcPts val="1040"/>
              </a:spcBef>
              <a:spcAft>
                <a:spcPts val="0"/>
              </a:spcAft>
              <a:buClrTx/>
              <a:buSzTx/>
              <a:buFontTx/>
              <a:buNone/>
              <a:tabLst/>
              <a:defRPr/>
            </a:pPr>
            <a:r>
              <a:rPr kumimoji="0" sz="1400" b="0" i="0" u="none" strike="noStrike" kern="0" cap="none" spc="-50" normalizeH="0" baseline="0" noProof="0" dirty="0">
                <a:ln>
                  <a:noFill/>
                </a:ln>
                <a:solidFill>
                  <a:srgbClr val="FFFFFF"/>
                </a:solidFill>
                <a:effectLst/>
                <a:uLnTx/>
                <a:uFillTx/>
                <a:latin typeface="Trebuchet MS"/>
                <a:cs typeface="Trebuchet MS"/>
              </a:rPr>
              <a:t>Older</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adults</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85" normalizeH="0" baseline="0" noProof="0" dirty="0">
                <a:ln>
                  <a:noFill/>
                </a:ln>
                <a:solidFill>
                  <a:srgbClr val="FFFFFF"/>
                </a:solidFill>
                <a:effectLst/>
                <a:uLnTx/>
                <a:uFillTx/>
                <a:latin typeface="Trebuchet MS"/>
                <a:cs typeface="Trebuchet MS"/>
              </a:rPr>
              <a:t>are</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less</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adaptive</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to</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20" normalizeH="0" baseline="0" noProof="0" dirty="0">
                <a:ln>
                  <a:noFill/>
                </a:ln>
                <a:solidFill>
                  <a:srgbClr val="FFFFFF"/>
                </a:solidFill>
                <a:effectLst/>
                <a:uLnTx/>
                <a:uFillTx/>
                <a:latin typeface="Trebuchet MS"/>
                <a:cs typeface="Trebuchet MS"/>
              </a:rPr>
              <a:t>change</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25" normalizeH="0" baseline="0" noProof="0" dirty="0">
                <a:ln>
                  <a:noFill/>
                </a:ln>
                <a:solidFill>
                  <a:srgbClr val="FFFFFF"/>
                </a:solidFill>
                <a:effectLst/>
                <a:uLnTx/>
                <a:uFillTx/>
                <a:latin typeface="Trebuchet MS"/>
                <a:cs typeface="Trebuchet MS"/>
              </a:rPr>
              <a:t>and </a:t>
            </a:r>
            <a:r>
              <a:rPr kumimoji="0" sz="1400" b="0" i="0" u="none" strike="noStrike" kern="0" cap="none" spc="-50" normalizeH="0" baseline="0" noProof="0" dirty="0">
                <a:ln>
                  <a:noFill/>
                </a:ln>
                <a:solidFill>
                  <a:srgbClr val="FFFFFF"/>
                </a:solidFill>
                <a:effectLst/>
                <a:uLnTx/>
                <a:uFillTx/>
                <a:latin typeface="Trebuchet MS"/>
                <a:cs typeface="Trebuchet MS"/>
              </a:rPr>
              <a:t>can</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30" normalizeH="0" baseline="0" noProof="0" dirty="0">
                <a:ln>
                  <a:noFill/>
                </a:ln>
                <a:solidFill>
                  <a:srgbClr val="FFFFFF"/>
                </a:solidFill>
                <a:effectLst/>
                <a:uLnTx/>
                <a:uFillTx/>
                <a:latin typeface="Trebuchet MS"/>
                <a:cs typeface="Trebuchet MS"/>
              </a:rPr>
              <a:t>be</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adversely</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80" normalizeH="0" baseline="0" noProof="0" dirty="0">
                <a:ln>
                  <a:noFill/>
                </a:ln>
                <a:solidFill>
                  <a:srgbClr val="FFFFFF"/>
                </a:solidFill>
                <a:effectLst/>
                <a:uLnTx/>
                <a:uFillTx/>
                <a:latin typeface="Trebuchet MS"/>
                <a:cs typeface="Trebuchet MS"/>
              </a:rPr>
              <a:t>affected</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20" normalizeH="0" baseline="0" noProof="0" dirty="0">
                <a:ln>
                  <a:noFill/>
                </a:ln>
                <a:solidFill>
                  <a:srgbClr val="FFFFFF"/>
                </a:solidFill>
                <a:effectLst/>
                <a:uLnTx/>
                <a:uFillTx/>
                <a:latin typeface="Trebuchet MS"/>
                <a:cs typeface="Trebuchet MS"/>
              </a:rPr>
              <a:t>by</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the</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60" normalizeH="0" baseline="0" noProof="0" dirty="0">
                <a:ln>
                  <a:noFill/>
                </a:ln>
                <a:solidFill>
                  <a:srgbClr val="FFFFFF"/>
                </a:solidFill>
                <a:effectLst/>
                <a:uLnTx/>
                <a:uFillTx/>
                <a:latin typeface="Trebuchet MS"/>
                <a:cs typeface="Trebuchet MS"/>
              </a:rPr>
              <a:t>stress</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25" normalizeH="0" baseline="0" noProof="0" dirty="0">
                <a:ln>
                  <a:noFill/>
                </a:ln>
                <a:solidFill>
                  <a:srgbClr val="FFFFFF"/>
                </a:solidFill>
                <a:effectLst/>
                <a:uLnTx/>
                <a:uFillTx/>
                <a:latin typeface="Trebuchet MS"/>
                <a:cs typeface="Trebuchet MS"/>
              </a:rPr>
              <a:t>of </a:t>
            </a:r>
            <a:r>
              <a:rPr kumimoji="0" sz="1400" b="0" i="0" u="none" strike="noStrike" kern="0" cap="none" spc="-40" normalizeH="0" baseline="0" noProof="0" dirty="0">
                <a:ln>
                  <a:noFill/>
                </a:ln>
                <a:solidFill>
                  <a:srgbClr val="FFFFFF"/>
                </a:solidFill>
                <a:effectLst/>
                <a:uLnTx/>
                <a:uFillTx/>
                <a:latin typeface="Trebuchet MS"/>
                <a:cs typeface="Trebuchet MS"/>
              </a:rPr>
              <a:t>moving.</a:t>
            </a:r>
            <a:r>
              <a:rPr kumimoji="0" sz="1400" b="0" i="0" u="none" strike="noStrike" kern="0" cap="none" spc="-85" normalizeH="0" baseline="0" noProof="0" dirty="0">
                <a:ln>
                  <a:noFill/>
                </a:ln>
                <a:solidFill>
                  <a:srgbClr val="FFFFFF"/>
                </a:solidFill>
                <a:effectLst/>
                <a:uLnTx/>
                <a:uFillTx/>
                <a:latin typeface="Trebuchet MS"/>
                <a:cs typeface="Trebuchet MS"/>
              </a:rPr>
              <a:t> </a:t>
            </a:r>
            <a:r>
              <a:rPr kumimoji="0" sz="1400" b="1" i="0" u="none" strike="noStrike" kern="0" cap="none" spc="-45" normalizeH="0" baseline="0" noProof="0" dirty="0">
                <a:ln>
                  <a:noFill/>
                </a:ln>
                <a:solidFill>
                  <a:srgbClr val="FFFFFF"/>
                </a:solidFill>
                <a:effectLst/>
                <a:uLnTx/>
                <a:uFillTx/>
                <a:latin typeface="Century Gothic"/>
                <a:cs typeface="Century Gothic"/>
              </a:rPr>
              <a:t>Surveys</a:t>
            </a:r>
            <a:r>
              <a:rPr kumimoji="0" sz="1400" b="1" i="0" u="none" strike="noStrike" kern="0" cap="none" spc="-70" normalizeH="0" baseline="0" noProof="0" dirty="0">
                <a:ln>
                  <a:noFill/>
                </a:ln>
                <a:solidFill>
                  <a:srgbClr val="FFFFFF"/>
                </a:solidFill>
                <a:effectLst/>
                <a:uLnTx/>
                <a:uFillTx/>
                <a:latin typeface="Century Gothic"/>
                <a:cs typeface="Century Gothic"/>
              </a:rPr>
              <a:t> </a:t>
            </a:r>
            <a:r>
              <a:rPr kumimoji="0" sz="1400" b="1" i="0" u="none" strike="noStrike" kern="0" cap="none" spc="-125" normalizeH="0" baseline="0" noProof="0" dirty="0">
                <a:ln>
                  <a:noFill/>
                </a:ln>
                <a:solidFill>
                  <a:srgbClr val="FFFFFF"/>
                </a:solidFill>
                <a:effectLst/>
                <a:uLnTx/>
                <a:uFillTx/>
                <a:latin typeface="Century Gothic"/>
                <a:cs typeface="Century Gothic"/>
              </a:rPr>
              <a:t>have</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50" normalizeH="0" baseline="0" noProof="0" dirty="0">
                <a:ln>
                  <a:noFill/>
                </a:ln>
                <a:solidFill>
                  <a:srgbClr val="FFFFFF"/>
                </a:solidFill>
                <a:effectLst/>
                <a:uLnTx/>
                <a:uFillTx/>
                <a:latin typeface="Century Gothic"/>
                <a:cs typeface="Century Gothic"/>
              </a:rPr>
              <a:t>shown</a:t>
            </a:r>
            <a:r>
              <a:rPr kumimoji="0" sz="1400" b="1" i="0" u="none" strike="noStrike" kern="0" cap="none" spc="-70" normalizeH="0" baseline="0" noProof="0" dirty="0">
                <a:ln>
                  <a:noFill/>
                </a:ln>
                <a:solidFill>
                  <a:srgbClr val="FFFFFF"/>
                </a:solidFill>
                <a:effectLst/>
                <a:uLnTx/>
                <a:uFillTx/>
                <a:latin typeface="Century Gothic"/>
                <a:cs typeface="Century Gothic"/>
              </a:rPr>
              <a:t> </a:t>
            </a:r>
            <a:r>
              <a:rPr kumimoji="0" sz="1400" b="1" i="0" u="none" strike="noStrike" kern="0" cap="none" spc="-20" normalizeH="0" baseline="0" noProof="0" dirty="0">
                <a:ln>
                  <a:noFill/>
                </a:ln>
                <a:solidFill>
                  <a:srgbClr val="FFFFFF"/>
                </a:solidFill>
                <a:effectLst/>
                <a:uLnTx/>
                <a:uFillTx/>
                <a:latin typeface="Century Gothic"/>
                <a:cs typeface="Century Gothic"/>
              </a:rPr>
              <a:t>that</a:t>
            </a:r>
            <a:r>
              <a:rPr kumimoji="0" sz="1400" b="1" i="0" u="none" strike="noStrike" kern="0" cap="none" spc="-70" normalizeH="0" baseline="0" noProof="0" dirty="0">
                <a:ln>
                  <a:noFill/>
                </a:ln>
                <a:solidFill>
                  <a:srgbClr val="FFFFFF"/>
                </a:solidFill>
                <a:effectLst/>
                <a:uLnTx/>
                <a:uFillTx/>
                <a:latin typeface="Century Gothic"/>
                <a:cs typeface="Century Gothic"/>
              </a:rPr>
              <a:t> </a:t>
            </a:r>
            <a:r>
              <a:rPr kumimoji="0" sz="1400" b="1" i="0" u="none" strike="noStrike" kern="0" cap="none" spc="-20" normalizeH="0" baseline="0" noProof="0" dirty="0">
                <a:ln>
                  <a:noFill/>
                </a:ln>
                <a:solidFill>
                  <a:srgbClr val="FFFFFF"/>
                </a:solidFill>
                <a:effectLst/>
                <a:uLnTx/>
                <a:uFillTx/>
                <a:latin typeface="Century Gothic"/>
                <a:cs typeface="Century Gothic"/>
              </a:rPr>
              <a:t>most </a:t>
            </a:r>
            <a:r>
              <a:rPr kumimoji="0" sz="1400" b="1" i="0" u="none" strike="noStrike" kern="0" cap="none" spc="-50" normalizeH="0" baseline="0" noProof="0" dirty="0">
                <a:ln>
                  <a:noFill/>
                </a:ln>
                <a:solidFill>
                  <a:srgbClr val="FFFFFF"/>
                </a:solidFill>
                <a:effectLst/>
                <a:uLnTx/>
                <a:uFillTx/>
                <a:latin typeface="Century Gothic"/>
                <a:cs typeface="Century Gothic"/>
              </a:rPr>
              <a:t>older</a:t>
            </a:r>
            <a:r>
              <a:rPr kumimoji="0" sz="1400" b="1" i="0" u="none" strike="noStrike" kern="0" cap="none" spc="-85" normalizeH="0" baseline="0" noProof="0" dirty="0">
                <a:ln>
                  <a:noFill/>
                </a:ln>
                <a:solidFill>
                  <a:srgbClr val="FFFFFF"/>
                </a:solidFill>
                <a:effectLst/>
                <a:uLnTx/>
                <a:uFillTx/>
                <a:latin typeface="Century Gothic"/>
                <a:cs typeface="Century Gothic"/>
              </a:rPr>
              <a:t> </a:t>
            </a:r>
            <a:r>
              <a:rPr kumimoji="0" sz="1400" b="1" i="0" u="none" strike="noStrike" kern="0" cap="none" spc="-40" normalizeH="0" baseline="0" noProof="0" dirty="0">
                <a:ln>
                  <a:noFill/>
                </a:ln>
                <a:solidFill>
                  <a:srgbClr val="FFFFFF"/>
                </a:solidFill>
                <a:effectLst/>
                <a:uLnTx/>
                <a:uFillTx/>
                <a:latin typeface="Century Gothic"/>
                <a:cs typeface="Century Gothic"/>
              </a:rPr>
              <a:t>adults</a:t>
            </a:r>
            <a:r>
              <a:rPr kumimoji="0" sz="1400" b="1" i="0" u="none" strike="noStrike" kern="0" cap="none" spc="-80" normalizeH="0" baseline="0" noProof="0" dirty="0">
                <a:ln>
                  <a:noFill/>
                </a:ln>
                <a:solidFill>
                  <a:srgbClr val="FFFFFF"/>
                </a:solidFill>
                <a:effectLst/>
                <a:uLnTx/>
                <a:uFillTx/>
                <a:latin typeface="Century Gothic"/>
                <a:cs typeface="Century Gothic"/>
              </a:rPr>
              <a:t> </a:t>
            </a:r>
            <a:r>
              <a:rPr kumimoji="0" sz="1400" b="1" i="0" u="none" strike="noStrike" kern="0" cap="none" spc="-40" normalizeH="0" baseline="0" noProof="0" dirty="0">
                <a:ln>
                  <a:noFill/>
                </a:ln>
                <a:solidFill>
                  <a:srgbClr val="FFFFFF"/>
                </a:solidFill>
                <a:effectLst/>
                <a:uLnTx/>
                <a:uFillTx/>
                <a:latin typeface="Century Gothic"/>
                <a:cs typeface="Century Gothic"/>
              </a:rPr>
              <a:t>prefer</a:t>
            </a:r>
            <a:r>
              <a:rPr kumimoji="0" sz="1400" b="1" i="0" u="none" strike="noStrike" kern="0" cap="none" spc="-80" normalizeH="0" baseline="0" noProof="0" dirty="0">
                <a:ln>
                  <a:noFill/>
                </a:ln>
                <a:solidFill>
                  <a:srgbClr val="FFFFFF"/>
                </a:solidFill>
                <a:effectLst/>
                <a:uLnTx/>
                <a:uFillTx/>
                <a:latin typeface="Century Gothic"/>
                <a:cs typeface="Century Gothic"/>
              </a:rPr>
              <a:t> </a:t>
            </a:r>
            <a:r>
              <a:rPr kumimoji="0" sz="1400" b="1" i="0" u="none" strike="noStrike" kern="0" cap="none" spc="-10" normalizeH="0" baseline="0" noProof="0" dirty="0">
                <a:ln>
                  <a:noFill/>
                </a:ln>
                <a:solidFill>
                  <a:srgbClr val="FFFFFF"/>
                </a:solidFill>
                <a:effectLst/>
                <a:uLnTx/>
                <a:uFillTx/>
                <a:latin typeface="Century Gothic"/>
                <a:cs typeface="Century Gothic"/>
              </a:rPr>
              <a:t>to</a:t>
            </a:r>
            <a:r>
              <a:rPr kumimoji="0" sz="1400" b="1" i="0" u="none" strike="noStrike" kern="0" cap="none" spc="-80" normalizeH="0" baseline="0" noProof="0" dirty="0">
                <a:ln>
                  <a:noFill/>
                </a:ln>
                <a:solidFill>
                  <a:srgbClr val="FFFFFF"/>
                </a:solidFill>
                <a:effectLst/>
                <a:uLnTx/>
                <a:uFillTx/>
                <a:latin typeface="Century Gothic"/>
                <a:cs typeface="Century Gothic"/>
              </a:rPr>
              <a:t> </a:t>
            </a:r>
            <a:r>
              <a:rPr kumimoji="0" sz="1400" b="1" i="0" u="none" strike="noStrike" kern="0" cap="none" spc="-60" normalizeH="0" baseline="0" noProof="0" dirty="0">
                <a:ln>
                  <a:noFill/>
                </a:ln>
                <a:solidFill>
                  <a:srgbClr val="FFFFFF"/>
                </a:solidFill>
                <a:effectLst/>
                <a:uLnTx/>
                <a:uFillTx/>
                <a:latin typeface="Century Gothic"/>
                <a:cs typeface="Century Gothic"/>
              </a:rPr>
              <a:t>stay</a:t>
            </a:r>
            <a:r>
              <a:rPr kumimoji="0" sz="1400" b="1" i="0" u="none" strike="noStrike" kern="0" cap="none" spc="-85" normalizeH="0" baseline="0" noProof="0" dirty="0">
                <a:ln>
                  <a:noFill/>
                </a:ln>
                <a:solidFill>
                  <a:srgbClr val="FFFFFF"/>
                </a:solidFill>
                <a:effectLst/>
                <a:uLnTx/>
                <a:uFillTx/>
                <a:latin typeface="Century Gothic"/>
                <a:cs typeface="Century Gothic"/>
              </a:rPr>
              <a:t> </a:t>
            </a:r>
            <a:r>
              <a:rPr kumimoji="0" sz="1400" b="1" i="0" u="none" strike="noStrike" kern="0" cap="none" spc="0" normalizeH="0" baseline="0" noProof="0" dirty="0">
                <a:ln>
                  <a:noFill/>
                </a:ln>
                <a:solidFill>
                  <a:srgbClr val="FFFFFF"/>
                </a:solidFill>
                <a:effectLst/>
                <a:uLnTx/>
                <a:uFillTx/>
                <a:latin typeface="Century Gothic"/>
                <a:cs typeface="Century Gothic"/>
              </a:rPr>
              <a:t>in</a:t>
            </a:r>
            <a:r>
              <a:rPr kumimoji="0" sz="1400" b="1" i="0" u="none" strike="noStrike" kern="0" cap="none" spc="-80" normalizeH="0" baseline="0" noProof="0" dirty="0">
                <a:ln>
                  <a:noFill/>
                </a:ln>
                <a:solidFill>
                  <a:srgbClr val="FFFFFF"/>
                </a:solidFill>
                <a:effectLst/>
                <a:uLnTx/>
                <a:uFillTx/>
                <a:latin typeface="Century Gothic"/>
                <a:cs typeface="Century Gothic"/>
              </a:rPr>
              <a:t> </a:t>
            </a:r>
            <a:r>
              <a:rPr kumimoji="0" sz="1400" b="1" i="0" u="none" strike="noStrike" kern="0" cap="none" spc="0" normalizeH="0" baseline="0" noProof="0" dirty="0">
                <a:ln>
                  <a:noFill/>
                </a:ln>
                <a:solidFill>
                  <a:srgbClr val="FFFFFF"/>
                </a:solidFill>
                <a:effectLst/>
                <a:uLnTx/>
                <a:uFillTx/>
                <a:latin typeface="Century Gothic"/>
                <a:cs typeface="Century Gothic"/>
              </a:rPr>
              <a:t>their</a:t>
            </a:r>
            <a:r>
              <a:rPr kumimoji="0" sz="1400" b="1" i="0" u="none" strike="noStrike" kern="0" cap="none" spc="-80" normalizeH="0" baseline="0" noProof="0" dirty="0">
                <a:ln>
                  <a:noFill/>
                </a:ln>
                <a:solidFill>
                  <a:srgbClr val="FFFFFF"/>
                </a:solidFill>
                <a:effectLst/>
                <a:uLnTx/>
                <a:uFillTx/>
                <a:latin typeface="Century Gothic"/>
                <a:cs typeface="Century Gothic"/>
              </a:rPr>
              <a:t> </a:t>
            </a:r>
            <a:r>
              <a:rPr kumimoji="0" sz="1400" b="1" i="0" u="none" strike="noStrike" kern="0" cap="none" spc="-30" normalizeH="0" baseline="0" noProof="0" dirty="0">
                <a:ln>
                  <a:noFill/>
                </a:ln>
                <a:solidFill>
                  <a:srgbClr val="FFFFFF"/>
                </a:solidFill>
                <a:effectLst/>
                <a:uLnTx/>
                <a:uFillTx/>
                <a:latin typeface="Century Gothic"/>
                <a:cs typeface="Century Gothic"/>
              </a:rPr>
              <a:t>present </a:t>
            </a:r>
            <a:r>
              <a:rPr kumimoji="0" sz="1400" b="1" i="0" u="none" strike="noStrike" kern="0" cap="none" spc="-100" normalizeH="0" baseline="0" noProof="0" dirty="0">
                <a:ln>
                  <a:noFill/>
                </a:ln>
                <a:solidFill>
                  <a:srgbClr val="FFFFFF"/>
                </a:solidFill>
                <a:effectLst/>
                <a:uLnTx/>
                <a:uFillTx/>
                <a:latin typeface="Century Gothic"/>
                <a:cs typeface="Century Gothic"/>
              </a:rPr>
              <a:t>residence</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110" normalizeH="0" baseline="0" noProof="0" dirty="0">
                <a:ln>
                  <a:noFill/>
                </a:ln>
                <a:solidFill>
                  <a:srgbClr val="FFFFFF"/>
                </a:solidFill>
                <a:effectLst/>
                <a:uLnTx/>
                <a:uFillTx/>
                <a:latin typeface="Century Gothic"/>
                <a:cs typeface="Century Gothic"/>
              </a:rPr>
              <a:t>as</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50" normalizeH="0" baseline="0" noProof="0" dirty="0">
                <a:ln>
                  <a:noFill/>
                </a:ln>
                <a:solidFill>
                  <a:srgbClr val="FFFFFF"/>
                </a:solidFill>
                <a:effectLst/>
                <a:uLnTx/>
                <a:uFillTx/>
                <a:latin typeface="Century Gothic"/>
                <a:cs typeface="Century Gothic"/>
              </a:rPr>
              <a:t>long</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110" normalizeH="0" baseline="0" noProof="0" dirty="0">
                <a:ln>
                  <a:noFill/>
                </a:ln>
                <a:solidFill>
                  <a:srgbClr val="FFFFFF"/>
                </a:solidFill>
                <a:effectLst/>
                <a:uLnTx/>
                <a:uFillTx/>
                <a:latin typeface="Century Gothic"/>
                <a:cs typeface="Century Gothic"/>
              </a:rPr>
              <a:t>as</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10" normalizeH="0" baseline="0" noProof="0" dirty="0">
                <a:ln>
                  <a:noFill/>
                </a:ln>
                <a:solidFill>
                  <a:srgbClr val="FFFFFF"/>
                </a:solidFill>
                <a:effectLst/>
                <a:uLnTx/>
                <a:uFillTx/>
                <a:latin typeface="Century Gothic"/>
                <a:cs typeface="Century Gothic"/>
              </a:rPr>
              <a:t>possible.</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12" name="object 12"/>
          <p:cNvGrpSpPr/>
          <p:nvPr/>
        </p:nvGrpSpPr>
        <p:grpSpPr>
          <a:xfrm>
            <a:off x="1024569" y="3572400"/>
            <a:ext cx="6176645" cy="5441315"/>
            <a:chOff x="1024569" y="3572400"/>
            <a:chExt cx="6176645" cy="5441315"/>
          </a:xfrm>
        </p:grpSpPr>
        <p:sp>
          <p:nvSpPr>
            <p:cNvPr id="13" name="object 13"/>
            <p:cNvSpPr/>
            <p:nvPr/>
          </p:nvSpPr>
          <p:spPr>
            <a:xfrm>
              <a:off x="1053144" y="6912860"/>
              <a:ext cx="2072005" cy="2072005"/>
            </a:xfrm>
            <a:custGeom>
              <a:avLst/>
              <a:gdLst/>
              <a:ahLst/>
              <a:cxnLst/>
              <a:rect l="l" t="t" r="r" b="b"/>
              <a:pathLst>
                <a:path w="2072005" h="2072004">
                  <a:moveTo>
                    <a:pt x="1035875" y="0"/>
                  </a:move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1053144" y="6912860"/>
              <a:ext cx="2072005" cy="2072005"/>
            </a:xfrm>
            <a:custGeom>
              <a:avLst/>
              <a:gdLst/>
              <a:ahLst/>
              <a:cxnLst/>
              <a:rect l="l" t="t" r="r" b="b"/>
              <a:pathLst>
                <a:path w="2072005" h="2072004">
                  <a:moveTo>
                    <a:pt x="1035875" y="2071751"/>
                  </a:move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close/>
                </a:path>
              </a:pathLst>
            </a:custGeom>
            <a:ln w="57150">
              <a:solidFill>
                <a:srgbClr val="72BF4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1374868" y="7155823"/>
              <a:ext cx="1261110" cy="1057910"/>
            </a:xfrm>
            <a:custGeom>
              <a:avLst/>
              <a:gdLst/>
              <a:ahLst/>
              <a:cxnLst/>
              <a:rect l="l" t="t" r="r" b="b"/>
              <a:pathLst>
                <a:path w="1261110" h="1057909">
                  <a:moveTo>
                    <a:pt x="630381" y="0"/>
                  </a:moveTo>
                  <a:lnTo>
                    <a:pt x="15726" y="528545"/>
                  </a:lnTo>
                  <a:lnTo>
                    <a:pt x="0" y="565628"/>
                  </a:lnTo>
                  <a:lnTo>
                    <a:pt x="2506" y="579726"/>
                  </a:lnTo>
                  <a:lnTo>
                    <a:pt x="8781" y="592369"/>
                  </a:lnTo>
                  <a:lnTo>
                    <a:pt x="18000" y="602030"/>
                  </a:lnTo>
                  <a:lnTo>
                    <a:pt x="29495" y="608201"/>
                  </a:lnTo>
                  <a:lnTo>
                    <a:pt x="42600" y="610371"/>
                  </a:lnTo>
                  <a:lnTo>
                    <a:pt x="103280" y="610371"/>
                  </a:lnTo>
                  <a:lnTo>
                    <a:pt x="103280" y="1052153"/>
                  </a:lnTo>
                  <a:lnTo>
                    <a:pt x="108449" y="1057741"/>
                  </a:lnTo>
                  <a:lnTo>
                    <a:pt x="149356" y="1057741"/>
                  </a:lnTo>
                  <a:lnTo>
                    <a:pt x="154525" y="1052153"/>
                  </a:lnTo>
                  <a:lnTo>
                    <a:pt x="154525" y="600986"/>
                  </a:lnTo>
                  <a:lnTo>
                    <a:pt x="151179" y="583045"/>
                  </a:lnTo>
                  <a:lnTo>
                    <a:pt x="142055" y="568391"/>
                  </a:lnTo>
                  <a:lnTo>
                    <a:pt x="128523" y="558509"/>
                  </a:lnTo>
                  <a:lnTo>
                    <a:pt x="111954" y="554885"/>
                  </a:lnTo>
                  <a:lnTo>
                    <a:pt x="66996" y="554885"/>
                  </a:lnTo>
                  <a:lnTo>
                    <a:pt x="630381" y="58150"/>
                  </a:lnTo>
                  <a:lnTo>
                    <a:pt x="763223" y="175282"/>
                  </a:lnTo>
                  <a:lnTo>
                    <a:pt x="773598" y="182069"/>
                  </a:lnTo>
                  <a:lnTo>
                    <a:pt x="785002" y="185366"/>
                  </a:lnTo>
                  <a:lnTo>
                    <a:pt x="796804" y="185090"/>
                  </a:lnTo>
                  <a:lnTo>
                    <a:pt x="828747" y="158984"/>
                  </a:lnTo>
                  <a:lnTo>
                    <a:pt x="831790" y="148929"/>
                  </a:lnTo>
                  <a:lnTo>
                    <a:pt x="907609" y="148929"/>
                  </a:lnTo>
                  <a:lnTo>
                    <a:pt x="907609" y="280666"/>
                  </a:lnTo>
                  <a:lnTo>
                    <a:pt x="908658" y="290892"/>
                  </a:lnTo>
                  <a:lnTo>
                    <a:pt x="911713" y="300466"/>
                  </a:lnTo>
                  <a:lnTo>
                    <a:pt x="916637" y="309077"/>
                  </a:lnTo>
                  <a:lnTo>
                    <a:pt x="923294" y="316417"/>
                  </a:lnTo>
                  <a:lnTo>
                    <a:pt x="1193766" y="554885"/>
                  </a:lnTo>
                  <a:lnTo>
                    <a:pt x="1148808" y="554885"/>
                  </a:lnTo>
                  <a:lnTo>
                    <a:pt x="1132241" y="558509"/>
                  </a:lnTo>
                  <a:lnTo>
                    <a:pt x="1118714" y="568391"/>
                  </a:lnTo>
                  <a:lnTo>
                    <a:pt x="1109594" y="583045"/>
                  </a:lnTo>
                  <a:lnTo>
                    <a:pt x="1106250" y="600986"/>
                  </a:lnTo>
                  <a:lnTo>
                    <a:pt x="1106250" y="798534"/>
                  </a:lnTo>
                  <a:lnTo>
                    <a:pt x="1111406" y="804122"/>
                  </a:lnTo>
                  <a:lnTo>
                    <a:pt x="1152313" y="804122"/>
                  </a:lnTo>
                  <a:lnTo>
                    <a:pt x="1157482" y="798534"/>
                  </a:lnTo>
                  <a:lnTo>
                    <a:pt x="1157482" y="610371"/>
                  </a:lnTo>
                  <a:lnTo>
                    <a:pt x="1218162" y="610371"/>
                  </a:lnTo>
                  <a:lnTo>
                    <a:pt x="1251986" y="592369"/>
                  </a:lnTo>
                  <a:lnTo>
                    <a:pt x="1260768" y="565628"/>
                  </a:lnTo>
                  <a:lnTo>
                    <a:pt x="1259249" y="551830"/>
                  </a:lnTo>
                  <a:lnTo>
                    <a:pt x="1253931" y="539185"/>
                  </a:lnTo>
                  <a:lnTo>
                    <a:pt x="1245036" y="528545"/>
                  </a:lnTo>
                  <a:lnTo>
                    <a:pt x="958841" y="276209"/>
                  </a:lnTo>
                  <a:lnTo>
                    <a:pt x="958841" y="139531"/>
                  </a:lnTo>
                  <a:lnTo>
                    <a:pt x="955497" y="121593"/>
                  </a:lnTo>
                  <a:lnTo>
                    <a:pt x="946378" y="106943"/>
                  </a:lnTo>
                  <a:lnTo>
                    <a:pt x="932850" y="97065"/>
                  </a:lnTo>
                  <a:lnTo>
                    <a:pt x="916283" y="93443"/>
                  </a:lnTo>
                  <a:lnTo>
                    <a:pt x="823980" y="93443"/>
                  </a:lnTo>
                  <a:lnTo>
                    <a:pt x="811139" y="95587"/>
                  </a:lnTo>
                  <a:lnTo>
                    <a:pt x="799866" y="101579"/>
                  </a:lnTo>
                  <a:lnTo>
                    <a:pt x="790769" y="110754"/>
                  </a:lnTo>
                  <a:lnTo>
                    <a:pt x="784457" y="122450"/>
                  </a:lnTo>
                  <a:lnTo>
                    <a:pt x="657254" y="10296"/>
                  </a:lnTo>
                  <a:lnTo>
                    <a:pt x="644477" y="2574"/>
                  </a:lnTo>
                  <a:lnTo>
                    <a:pt x="630381" y="0"/>
                  </a:lnTo>
                  <a:close/>
                </a:path>
              </a:pathLst>
            </a:custGeom>
            <a:solidFill>
              <a:srgbClr val="2C6D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1693252" y="7532382"/>
              <a:ext cx="652145" cy="1202690"/>
            </a:xfrm>
            <a:custGeom>
              <a:avLst/>
              <a:gdLst/>
              <a:ahLst/>
              <a:cxnLst/>
              <a:rect l="l" t="t" r="r" b="b"/>
              <a:pathLst>
                <a:path w="652144" h="1202690">
                  <a:moveTo>
                    <a:pt x="448297" y="205790"/>
                  </a:moveTo>
                  <a:lnTo>
                    <a:pt x="442658" y="167017"/>
                  </a:lnTo>
                  <a:lnTo>
                    <a:pt x="426821" y="132651"/>
                  </a:lnTo>
                  <a:lnTo>
                    <a:pt x="402450" y="104305"/>
                  </a:lnTo>
                  <a:lnTo>
                    <a:pt x="371170" y="83553"/>
                  </a:lnTo>
                  <a:lnTo>
                    <a:pt x="373138" y="77393"/>
                  </a:lnTo>
                  <a:lnTo>
                    <a:pt x="374484" y="70954"/>
                  </a:lnTo>
                  <a:lnTo>
                    <a:pt x="374484" y="64135"/>
                  </a:lnTo>
                  <a:lnTo>
                    <a:pt x="369443" y="39179"/>
                  </a:lnTo>
                  <a:lnTo>
                    <a:pt x="355701" y="18796"/>
                  </a:lnTo>
                  <a:lnTo>
                    <a:pt x="335330" y="5041"/>
                  </a:lnTo>
                  <a:lnTo>
                    <a:pt x="310362" y="0"/>
                  </a:lnTo>
                  <a:lnTo>
                    <a:pt x="285394" y="5041"/>
                  </a:lnTo>
                  <a:lnTo>
                    <a:pt x="265010" y="18796"/>
                  </a:lnTo>
                  <a:lnTo>
                    <a:pt x="251269" y="39179"/>
                  </a:lnTo>
                  <a:lnTo>
                    <a:pt x="246227" y="64135"/>
                  </a:lnTo>
                  <a:lnTo>
                    <a:pt x="246227" y="71653"/>
                  </a:lnTo>
                  <a:lnTo>
                    <a:pt x="247751" y="78752"/>
                  </a:lnTo>
                  <a:lnTo>
                    <a:pt x="250139" y="85458"/>
                  </a:lnTo>
                  <a:lnTo>
                    <a:pt x="220383" y="106438"/>
                  </a:lnTo>
                  <a:lnTo>
                    <a:pt x="197269" y="134467"/>
                  </a:lnTo>
                  <a:lnTo>
                    <a:pt x="182295" y="168071"/>
                  </a:lnTo>
                  <a:lnTo>
                    <a:pt x="176974" y="205790"/>
                  </a:lnTo>
                  <a:lnTo>
                    <a:pt x="178142" y="223278"/>
                  </a:lnTo>
                  <a:lnTo>
                    <a:pt x="181495" y="240055"/>
                  </a:lnTo>
                  <a:lnTo>
                    <a:pt x="186867" y="256019"/>
                  </a:lnTo>
                  <a:lnTo>
                    <a:pt x="194056" y="271056"/>
                  </a:lnTo>
                  <a:lnTo>
                    <a:pt x="193700" y="270967"/>
                  </a:lnTo>
                  <a:lnTo>
                    <a:pt x="198831" y="280911"/>
                  </a:lnTo>
                  <a:lnTo>
                    <a:pt x="202971" y="287591"/>
                  </a:lnTo>
                  <a:lnTo>
                    <a:pt x="208305" y="294030"/>
                  </a:lnTo>
                  <a:lnTo>
                    <a:pt x="217030" y="303250"/>
                  </a:lnTo>
                  <a:lnTo>
                    <a:pt x="216839" y="303263"/>
                  </a:lnTo>
                  <a:lnTo>
                    <a:pt x="230797" y="315556"/>
                  </a:lnTo>
                  <a:lnTo>
                    <a:pt x="232041" y="316445"/>
                  </a:lnTo>
                  <a:lnTo>
                    <a:pt x="232105" y="316306"/>
                  </a:lnTo>
                  <a:lnTo>
                    <a:pt x="249948" y="327507"/>
                  </a:lnTo>
                  <a:lnTo>
                    <a:pt x="269494" y="335889"/>
                  </a:lnTo>
                  <a:lnTo>
                    <a:pt x="290487" y="341147"/>
                  </a:lnTo>
                  <a:lnTo>
                    <a:pt x="312635" y="342963"/>
                  </a:lnTo>
                  <a:lnTo>
                    <a:pt x="335915" y="340969"/>
                  </a:lnTo>
                  <a:lnTo>
                    <a:pt x="378256" y="325970"/>
                  </a:lnTo>
                  <a:lnTo>
                    <a:pt x="409473" y="302463"/>
                  </a:lnTo>
                  <a:lnTo>
                    <a:pt x="437730" y="258064"/>
                  </a:lnTo>
                  <a:lnTo>
                    <a:pt x="447065" y="224028"/>
                  </a:lnTo>
                  <a:lnTo>
                    <a:pt x="448297" y="205790"/>
                  </a:lnTo>
                  <a:close/>
                </a:path>
                <a:path w="652144" h="1202690">
                  <a:moveTo>
                    <a:pt x="651929" y="515467"/>
                  </a:moveTo>
                  <a:lnTo>
                    <a:pt x="650189" y="505625"/>
                  </a:lnTo>
                  <a:lnTo>
                    <a:pt x="646531" y="484873"/>
                  </a:lnTo>
                  <a:lnTo>
                    <a:pt x="630199" y="457327"/>
                  </a:lnTo>
                  <a:lnTo>
                    <a:pt x="530529" y="361289"/>
                  </a:lnTo>
                  <a:lnTo>
                    <a:pt x="509562" y="341083"/>
                  </a:lnTo>
                  <a:lnTo>
                    <a:pt x="503250" y="335495"/>
                  </a:lnTo>
                  <a:lnTo>
                    <a:pt x="496519" y="330454"/>
                  </a:lnTo>
                  <a:lnTo>
                    <a:pt x="489419" y="325970"/>
                  </a:lnTo>
                  <a:lnTo>
                    <a:pt x="482015" y="322033"/>
                  </a:lnTo>
                  <a:lnTo>
                    <a:pt x="476516" y="318554"/>
                  </a:lnTo>
                  <a:lnTo>
                    <a:pt x="470801" y="315239"/>
                  </a:lnTo>
                  <a:lnTo>
                    <a:pt x="466051" y="313791"/>
                  </a:lnTo>
                  <a:lnTo>
                    <a:pt x="464007" y="312889"/>
                  </a:lnTo>
                  <a:lnTo>
                    <a:pt x="459905" y="311899"/>
                  </a:lnTo>
                  <a:lnTo>
                    <a:pt x="455168" y="310680"/>
                  </a:lnTo>
                  <a:lnTo>
                    <a:pt x="452780" y="310146"/>
                  </a:lnTo>
                  <a:lnTo>
                    <a:pt x="395452" y="337045"/>
                  </a:lnTo>
                  <a:lnTo>
                    <a:pt x="370116" y="350151"/>
                  </a:lnTo>
                  <a:lnTo>
                    <a:pt x="342328" y="358419"/>
                  </a:lnTo>
                  <a:lnTo>
                    <a:pt x="312635" y="361289"/>
                  </a:lnTo>
                  <a:lnTo>
                    <a:pt x="282956" y="358419"/>
                  </a:lnTo>
                  <a:lnTo>
                    <a:pt x="255181" y="350151"/>
                  </a:lnTo>
                  <a:lnTo>
                    <a:pt x="229933" y="337096"/>
                  </a:lnTo>
                  <a:lnTo>
                    <a:pt x="207619" y="319747"/>
                  </a:lnTo>
                  <a:lnTo>
                    <a:pt x="200037" y="314223"/>
                  </a:lnTo>
                  <a:lnTo>
                    <a:pt x="191477" y="310718"/>
                  </a:lnTo>
                  <a:lnTo>
                    <a:pt x="182333" y="309359"/>
                  </a:lnTo>
                  <a:lnTo>
                    <a:pt x="172999" y="310248"/>
                  </a:lnTo>
                  <a:lnTo>
                    <a:pt x="134569" y="321564"/>
                  </a:lnTo>
                  <a:lnTo>
                    <a:pt x="81051" y="349084"/>
                  </a:lnTo>
                  <a:lnTo>
                    <a:pt x="43446" y="381711"/>
                  </a:lnTo>
                  <a:lnTo>
                    <a:pt x="15176" y="426250"/>
                  </a:lnTo>
                  <a:lnTo>
                    <a:pt x="2032" y="484505"/>
                  </a:lnTo>
                  <a:lnTo>
                    <a:pt x="927" y="540639"/>
                  </a:lnTo>
                  <a:lnTo>
                    <a:pt x="0" y="607974"/>
                  </a:lnTo>
                  <a:lnTo>
                    <a:pt x="2667" y="668604"/>
                  </a:lnTo>
                  <a:lnTo>
                    <a:pt x="12395" y="700303"/>
                  </a:lnTo>
                  <a:lnTo>
                    <a:pt x="28092" y="707263"/>
                  </a:lnTo>
                  <a:lnTo>
                    <a:pt x="43903" y="709345"/>
                  </a:lnTo>
                  <a:lnTo>
                    <a:pt x="56108" y="708888"/>
                  </a:lnTo>
                  <a:lnTo>
                    <a:pt x="101384" y="687146"/>
                  </a:lnTo>
                  <a:lnTo>
                    <a:pt x="113093" y="647788"/>
                  </a:lnTo>
                  <a:lnTo>
                    <a:pt x="113830" y="543204"/>
                  </a:lnTo>
                  <a:lnTo>
                    <a:pt x="114973" y="536486"/>
                  </a:lnTo>
                  <a:lnTo>
                    <a:pt x="118364" y="528993"/>
                  </a:lnTo>
                  <a:lnTo>
                    <a:pt x="125171" y="522605"/>
                  </a:lnTo>
                  <a:lnTo>
                    <a:pt x="136575" y="519201"/>
                  </a:lnTo>
                  <a:lnTo>
                    <a:pt x="136677" y="700608"/>
                  </a:lnTo>
                  <a:lnTo>
                    <a:pt x="136906" y="707263"/>
                  </a:lnTo>
                  <a:lnTo>
                    <a:pt x="180822" y="1164831"/>
                  </a:lnTo>
                  <a:lnTo>
                    <a:pt x="208800" y="1199235"/>
                  </a:lnTo>
                  <a:lnTo>
                    <a:pt x="224701" y="1202169"/>
                  </a:lnTo>
                  <a:lnTo>
                    <a:pt x="253911" y="1202169"/>
                  </a:lnTo>
                  <a:lnTo>
                    <a:pt x="268528" y="1199502"/>
                  </a:lnTo>
                  <a:lnTo>
                    <a:pt x="280174" y="1192187"/>
                  </a:lnTo>
                  <a:lnTo>
                    <a:pt x="287820" y="1181214"/>
                  </a:lnTo>
                  <a:lnTo>
                    <a:pt x="290385" y="1167587"/>
                  </a:lnTo>
                  <a:lnTo>
                    <a:pt x="290334" y="810806"/>
                  </a:lnTo>
                  <a:lnTo>
                    <a:pt x="292303" y="803744"/>
                  </a:lnTo>
                  <a:lnTo>
                    <a:pt x="296659" y="797991"/>
                  </a:lnTo>
                  <a:lnTo>
                    <a:pt x="302856" y="793940"/>
                  </a:lnTo>
                  <a:lnTo>
                    <a:pt x="310349" y="792010"/>
                  </a:lnTo>
                  <a:lnTo>
                    <a:pt x="317855" y="793940"/>
                  </a:lnTo>
                  <a:lnTo>
                    <a:pt x="324053" y="797991"/>
                  </a:lnTo>
                  <a:lnTo>
                    <a:pt x="328409" y="803744"/>
                  </a:lnTo>
                  <a:lnTo>
                    <a:pt x="330390" y="810806"/>
                  </a:lnTo>
                  <a:lnTo>
                    <a:pt x="330339" y="1167587"/>
                  </a:lnTo>
                  <a:lnTo>
                    <a:pt x="332905" y="1181214"/>
                  </a:lnTo>
                  <a:lnTo>
                    <a:pt x="340537" y="1192187"/>
                  </a:lnTo>
                  <a:lnTo>
                    <a:pt x="352183" y="1199502"/>
                  </a:lnTo>
                  <a:lnTo>
                    <a:pt x="366801" y="1202169"/>
                  </a:lnTo>
                  <a:lnTo>
                    <a:pt x="396024" y="1202169"/>
                  </a:lnTo>
                  <a:lnTo>
                    <a:pt x="435267" y="1179372"/>
                  </a:lnTo>
                  <a:lnTo>
                    <a:pt x="480098" y="792010"/>
                  </a:lnTo>
                  <a:lnTo>
                    <a:pt x="487299" y="725220"/>
                  </a:lnTo>
                  <a:lnTo>
                    <a:pt x="489140" y="687146"/>
                  </a:lnTo>
                  <a:lnTo>
                    <a:pt x="489356" y="519201"/>
                  </a:lnTo>
                  <a:lnTo>
                    <a:pt x="489432" y="516890"/>
                  </a:lnTo>
                  <a:lnTo>
                    <a:pt x="489508" y="515188"/>
                  </a:lnTo>
                  <a:lnTo>
                    <a:pt x="490359" y="510501"/>
                  </a:lnTo>
                  <a:lnTo>
                    <a:pt x="492721" y="505625"/>
                  </a:lnTo>
                  <a:lnTo>
                    <a:pt x="499529" y="511022"/>
                  </a:lnTo>
                  <a:lnTo>
                    <a:pt x="516521" y="523443"/>
                  </a:lnTo>
                  <a:lnTo>
                    <a:pt x="520877" y="526897"/>
                  </a:lnTo>
                  <a:lnTo>
                    <a:pt x="519176" y="529958"/>
                  </a:lnTo>
                  <a:lnTo>
                    <a:pt x="517728" y="531520"/>
                  </a:lnTo>
                  <a:lnTo>
                    <a:pt x="507796" y="540639"/>
                  </a:lnTo>
                  <a:lnTo>
                    <a:pt x="504190" y="548792"/>
                  </a:lnTo>
                  <a:lnTo>
                    <a:pt x="504190" y="672249"/>
                  </a:lnTo>
                  <a:lnTo>
                    <a:pt x="506018" y="678180"/>
                  </a:lnTo>
                  <a:lnTo>
                    <a:pt x="510540" y="681786"/>
                  </a:lnTo>
                  <a:lnTo>
                    <a:pt x="516280" y="682485"/>
                  </a:lnTo>
                  <a:lnTo>
                    <a:pt x="521804" y="679640"/>
                  </a:lnTo>
                  <a:lnTo>
                    <a:pt x="629945" y="573506"/>
                  </a:lnTo>
                  <a:lnTo>
                    <a:pt x="646404" y="546036"/>
                  </a:lnTo>
                  <a:lnTo>
                    <a:pt x="651929" y="515467"/>
                  </a:lnTo>
                  <a:close/>
                </a:path>
              </a:pathLst>
            </a:custGeom>
            <a:solidFill>
              <a:srgbClr val="72BF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7"/>
            <p:cNvPicPr/>
            <p:nvPr/>
          </p:nvPicPr>
          <p:blipFill>
            <a:blip r:embed="rId3" cstate="print"/>
            <a:stretch>
              <a:fillRect/>
            </a:stretch>
          </p:blipFill>
          <p:spPr>
            <a:xfrm>
              <a:off x="2291916" y="8557434"/>
              <a:ext cx="78287" cy="124383"/>
            </a:xfrm>
            <a:prstGeom prst="rect">
              <a:avLst/>
            </a:prstGeom>
          </p:spPr>
        </p:pic>
        <p:sp>
          <p:nvSpPr>
            <p:cNvPr id="18" name="object 18"/>
            <p:cNvSpPr/>
            <p:nvPr/>
          </p:nvSpPr>
          <p:spPr>
            <a:xfrm>
              <a:off x="2325478" y="8360350"/>
              <a:ext cx="411480" cy="360045"/>
            </a:xfrm>
            <a:custGeom>
              <a:avLst/>
              <a:gdLst/>
              <a:ahLst/>
              <a:cxnLst/>
              <a:rect l="l" t="t" r="r" b="b"/>
              <a:pathLst>
                <a:path w="411480" h="360045">
                  <a:moveTo>
                    <a:pt x="335934" y="257170"/>
                  </a:moveTo>
                  <a:lnTo>
                    <a:pt x="86545" y="257170"/>
                  </a:lnTo>
                  <a:lnTo>
                    <a:pt x="96248" y="263514"/>
                  </a:lnTo>
                  <a:lnTo>
                    <a:pt x="106807" y="270302"/>
                  </a:lnTo>
                  <a:lnTo>
                    <a:pt x="118058" y="277394"/>
                  </a:lnTo>
                  <a:lnTo>
                    <a:pt x="129840" y="284653"/>
                  </a:lnTo>
                  <a:lnTo>
                    <a:pt x="129522" y="285275"/>
                  </a:lnTo>
                  <a:lnTo>
                    <a:pt x="129166" y="285897"/>
                  </a:lnTo>
                  <a:lnTo>
                    <a:pt x="124086" y="306941"/>
                  </a:lnTo>
                  <a:lnTo>
                    <a:pt x="127312" y="312377"/>
                  </a:lnTo>
                  <a:lnTo>
                    <a:pt x="131846" y="316289"/>
                  </a:lnTo>
                  <a:lnTo>
                    <a:pt x="125991" y="319159"/>
                  </a:lnTo>
                  <a:lnTo>
                    <a:pt x="120899" y="324264"/>
                  </a:lnTo>
                  <a:lnTo>
                    <a:pt x="121199" y="331046"/>
                  </a:lnTo>
                  <a:lnTo>
                    <a:pt x="122359" y="353931"/>
                  </a:lnTo>
                  <a:lnTo>
                    <a:pt x="132525" y="359188"/>
                  </a:lnTo>
                  <a:lnTo>
                    <a:pt x="141607" y="359687"/>
                  </a:lnTo>
                  <a:lnTo>
                    <a:pt x="270048" y="353169"/>
                  </a:lnTo>
                  <a:lnTo>
                    <a:pt x="284907" y="353169"/>
                  </a:lnTo>
                  <a:lnTo>
                    <a:pt x="288615" y="348597"/>
                  </a:lnTo>
                  <a:lnTo>
                    <a:pt x="288780" y="348420"/>
                  </a:lnTo>
                  <a:lnTo>
                    <a:pt x="288920" y="348216"/>
                  </a:lnTo>
                  <a:lnTo>
                    <a:pt x="291625" y="344889"/>
                  </a:lnTo>
                  <a:lnTo>
                    <a:pt x="310872" y="328707"/>
                  </a:lnTo>
                  <a:lnTo>
                    <a:pt x="322400" y="318021"/>
                  </a:lnTo>
                  <a:lnTo>
                    <a:pt x="330808" y="308065"/>
                  </a:lnTo>
                  <a:lnTo>
                    <a:pt x="340698" y="294076"/>
                  </a:lnTo>
                  <a:lnTo>
                    <a:pt x="383384" y="294076"/>
                  </a:lnTo>
                  <a:lnTo>
                    <a:pt x="411221" y="271610"/>
                  </a:lnTo>
                  <a:lnTo>
                    <a:pt x="411167" y="267942"/>
                  </a:lnTo>
                  <a:lnTo>
                    <a:pt x="359204" y="267942"/>
                  </a:lnTo>
                  <a:lnTo>
                    <a:pt x="347759" y="267432"/>
                  </a:lnTo>
                  <a:lnTo>
                    <a:pt x="347289" y="266733"/>
                  </a:lnTo>
                  <a:lnTo>
                    <a:pt x="346717" y="266111"/>
                  </a:lnTo>
                  <a:lnTo>
                    <a:pt x="335934" y="257170"/>
                  </a:lnTo>
                  <a:close/>
                </a:path>
                <a:path w="411480" h="360045">
                  <a:moveTo>
                    <a:pt x="284907" y="353169"/>
                  </a:moveTo>
                  <a:lnTo>
                    <a:pt x="270048" y="353169"/>
                  </a:lnTo>
                  <a:lnTo>
                    <a:pt x="279103" y="355430"/>
                  </a:lnTo>
                  <a:lnTo>
                    <a:pt x="284856" y="353233"/>
                  </a:lnTo>
                  <a:close/>
                </a:path>
                <a:path w="411480" h="360045">
                  <a:moveTo>
                    <a:pt x="127756" y="0"/>
                  </a:moveTo>
                  <a:lnTo>
                    <a:pt x="96362" y="32190"/>
                  </a:lnTo>
                  <a:lnTo>
                    <a:pt x="17686" y="60650"/>
                  </a:lnTo>
                  <a:lnTo>
                    <a:pt x="11320" y="64475"/>
                  </a:lnTo>
                  <a:lnTo>
                    <a:pt x="6619" y="70315"/>
                  </a:lnTo>
                  <a:lnTo>
                    <a:pt x="4036" y="77374"/>
                  </a:lnTo>
                  <a:lnTo>
                    <a:pt x="4021" y="84856"/>
                  </a:lnTo>
                  <a:lnTo>
                    <a:pt x="8389" y="107920"/>
                  </a:lnTo>
                  <a:lnTo>
                    <a:pt x="61031" y="127567"/>
                  </a:lnTo>
                  <a:lnTo>
                    <a:pt x="64714" y="132024"/>
                  </a:lnTo>
                  <a:lnTo>
                    <a:pt x="67495" y="137625"/>
                  </a:lnTo>
                  <a:lnTo>
                    <a:pt x="62058" y="144099"/>
                  </a:lnTo>
                  <a:lnTo>
                    <a:pt x="56489" y="151104"/>
                  </a:lnTo>
                  <a:lnTo>
                    <a:pt x="50784" y="158679"/>
                  </a:lnTo>
                  <a:lnTo>
                    <a:pt x="44940" y="166860"/>
                  </a:lnTo>
                  <a:lnTo>
                    <a:pt x="42362" y="170048"/>
                  </a:lnTo>
                  <a:lnTo>
                    <a:pt x="36255" y="179357"/>
                  </a:lnTo>
                  <a:lnTo>
                    <a:pt x="32797" y="191905"/>
                  </a:lnTo>
                  <a:lnTo>
                    <a:pt x="36024" y="208481"/>
                  </a:lnTo>
                  <a:lnTo>
                    <a:pt x="49969" y="229878"/>
                  </a:lnTo>
                  <a:lnTo>
                    <a:pt x="3157" y="306167"/>
                  </a:lnTo>
                  <a:lnTo>
                    <a:pt x="676" y="312415"/>
                  </a:lnTo>
                  <a:lnTo>
                    <a:pt x="0" y="319616"/>
                  </a:lnTo>
                  <a:lnTo>
                    <a:pt x="1444" y="326312"/>
                  </a:lnTo>
                  <a:lnTo>
                    <a:pt x="5329" y="331046"/>
                  </a:lnTo>
                  <a:lnTo>
                    <a:pt x="18600" y="339352"/>
                  </a:lnTo>
                  <a:lnTo>
                    <a:pt x="24536" y="340769"/>
                  </a:lnTo>
                  <a:lnTo>
                    <a:pt x="31121" y="339098"/>
                  </a:lnTo>
                  <a:lnTo>
                    <a:pt x="37208" y="335283"/>
                  </a:lnTo>
                  <a:lnTo>
                    <a:pt x="41651" y="330271"/>
                  </a:lnTo>
                  <a:lnTo>
                    <a:pt x="86545" y="257170"/>
                  </a:lnTo>
                  <a:lnTo>
                    <a:pt x="335934" y="257170"/>
                  </a:lnTo>
                  <a:lnTo>
                    <a:pt x="186304" y="133104"/>
                  </a:lnTo>
                  <a:lnTo>
                    <a:pt x="185199" y="132570"/>
                  </a:lnTo>
                  <a:lnTo>
                    <a:pt x="185288" y="130195"/>
                  </a:lnTo>
                  <a:lnTo>
                    <a:pt x="184843" y="129992"/>
                  </a:lnTo>
                  <a:lnTo>
                    <a:pt x="138831" y="7780"/>
                  </a:lnTo>
                  <a:lnTo>
                    <a:pt x="136383" y="473"/>
                  </a:lnTo>
                  <a:lnTo>
                    <a:pt x="127756" y="0"/>
                  </a:lnTo>
                  <a:close/>
                </a:path>
                <a:path w="411480" h="360045">
                  <a:moveTo>
                    <a:pt x="383384" y="294076"/>
                  </a:moveTo>
                  <a:lnTo>
                    <a:pt x="340698" y="294076"/>
                  </a:lnTo>
                  <a:lnTo>
                    <a:pt x="353345" y="295516"/>
                  </a:lnTo>
                  <a:lnTo>
                    <a:pt x="366477" y="295742"/>
                  </a:lnTo>
                  <a:lnTo>
                    <a:pt x="379997" y="294675"/>
                  </a:lnTo>
                  <a:lnTo>
                    <a:pt x="383384" y="294076"/>
                  </a:lnTo>
                  <a:close/>
                </a:path>
                <a:path w="411480" h="360045">
                  <a:moveTo>
                    <a:pt x="403626" y="259380"/>
                  </a:moveTo>
                  <a:lnTo>
                    <a:pt x="395600" y="262009"/>
                  </a:lnTo>
                  <a:lnTo>
                    <a:pt x="383233" y="265314"/>
                  </a:lnTo>
                  <a:lnTo>
                    <a:pt x="371065" y="267263"/>
                  </a:lnTo>
                  <a:lnTo>
                    <a:pt x="359204" y="267942"/>
                  </a:lnTo>
                  <a:lnTo>
                    <a:pt x="411167" y="267942"/>
                  </a:lnTo>
                  <a:lnTo>
                    <a:pt x="411094" y="262910"/>
                  </a:lnTo>
                  <a:lnTo>
                    <a:pt x="403626" y="25938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2201612" y="8209197"/>
              <a:ext cx="198120" cy="288290"/>
            </a:xfrm>
            <a:custGeom>
              <a:avLst/>
              <a:gdLst/>
              <a:ahLst/>
              <a:cxnLst/>
              <a:rect l="l" t="t" r="r" b="b"/>
              <a:pathLst>
                <a:path w="198119" h="288290">
                  <a:moveTo>
                    <a:pt x="2119" y="0"/>
                  </a:moveTo>
                  <a:lnTo>
                    <a:pt x="0" y="46676"/>
                  </a:lnTo>
                  <a:lnTo>
                    <a:pt x="2116" y="79800"/>
                  </a:lnTo>
                  <a:lnTo>
                    <a:pt x="11010" y="115182"/>
                  </a:lnTo>
                  <a:lnTo>
                    <a:pt x="29221" y="168630"/>
                  </a:lnTo>
                  <a:lnTo>
                    <a:pt x="48079" y="214528"/>
                  </a:lnTo>
                  <a:lnTo>
                    <a:pt x="78170" y="253943"/>
                  </a:lnTo>
                  <a:lnTo>
                    <a:pt x="123019" y="279820"/>
                  </a:lnTo>
                  <a:lnTo>
                    <a:pt x="186269" y="288004"/>
                  </a:lnTo>
                  <a:lnTo>
                    <a:pt x="197852" y="287578"/>
                  </a:lnTo>
                </a:path>
              </a:pathLst>
            </a:custGeom>
            <a:ln w="11379">
              <a:solidFill>
                <a:srgbClr val="72BF4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4" cstate="print"/>
            <a:stretch>
              <a:fillRect/>
            </a:stretch>
          </p:blipFill>
          <p:spPr>
            <a:xfrm>
              <a:off x="5071996" y="3572400"/>
              <a:ext cx="2128901" cy="2128901"/>
            </a:xfrm>
            <a:prstGeom prst="rect">
              <a:avLst/>
            </a:prstGeom>
          </p:spPr>
        </p:pic>
      </p:grpSp>
      <p:sp>
        <p:nvSpPr>
          <p:cNvPr id="21" name="object 21"/>
          <p:cNvSpPr txBox="1"/>
          <p:nvPr/>
        </p:nvSpPr>
        <p:spPr>
          <a:xfrm>
            <a:off x="444500" y="9543426"/>
            <a:ext cx="153035" cy="2235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300" b="1" i="0" u="none" strike="noStrike" kern="0" cap="none" spc="80" normalizeH="0" baseline="0" noProof="0" dirty="0">
                <a:ln>
                  <a:noFill/>
                </a:ln>
                <a:solidFill>
                  <a:srgbClr val="231F20"/>
                </a:solidFill>
                <a:effectLst/>
                <a:uLnTx/>
                <a:uFillTx/>
                <a:latin typeface="Verdana"/>
                <a:cs typeface="Verdana"/>
              </a:rPr>
              <a:t>6</a:t>
            </a:r>
            <a:endParaRPr kumimoji="0" sz="1300" b="0" i="0" u="none" strike="noStrike" kern="0" cap="none" spc="0" normalizeH="0" baseline="0" noProof="0">
              <a:ln>
                <a:noFill/>
              </a:ln>
              <a:solidFill>
                <a:sysClr val="windowText" lastClr="000000"/>
              </a:solidFill>
              <a:effectLst/>
              <a:uLnTx/>
              <a:uFillTx/>
              <a:latin typeface="Verdana"/>
              <a:cs typeface="Verdana"/>
            </a:endParaRPr>
          </a:p>
        </p:txBody>
      </p:sp>
      <p:sp>
        <p:nvSpPr>
          <p:cNvPr id="22" name="object 22"/>
          <p:cNvSpPr/>
          <p:nvPr/>
        </p:nvSpPr>
        <p:spPr>
          <a:xfrm>
            <a:off x="0" y="539502"/>
            <a:ext cx="1658620" cy="694055"/>
          </a:xfrm>
          <a:custGeom>
            <a:avLst/>
            <a:gdLst/>
            <a:ahLst/>
            <a:cxnLst/>
            <a:rect l="l" t="t" r="r" b="b"/>
            <a:pathLst>
              <a:path w="1658620" h="694055">
                <a:moveTo>
                  <a:pt x="1658581" y="0"/>
                </a:moveTo>
                <a:lnTo>
                  <a:pt x="0" y="51320"/>
                </a:lnTo>
                <a:lnTo>
                  <a:pt x="0" y="581317"/>
                </a:lnTo>
                <a:lnTo>
                  <a:pt x="1439125" y="693458"/>
                </a:lnTo>
                <a:lnTo>
                  <a:pt x="1658581"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txBox="1"/>
          <p:nvPr/>
        </p:nvSpPr>
        <p:spPr>
          <a:xfrm>
            <a:off x="332184" y="603531"/>
            <a:ext cx="1156335" cy="501650"/>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defRPr/>
            </a:pPr>
            <a:r>
              <a:rPr kumimoji="0" sz="2900" b="1" i="0" u="none" strike="noStrike" kern="0" cap="none" spc="40" normalizeH="0" baseline="0" noProof="0" dirty="0">
                <a:ln>
                  <a:noFill/>
                </a:ln>
                <a:solidFill>
                  <a:srgbClr val="FFFFFF"/>
                </a:solidFill>
                <a:effectLst/>
                <a:uLnTx/>
                <a:uFillTx/>
                <a:latin typeface="Century Gothic"/>
                <a:cs typeface="Century Gothic"/>
              </a:rPr>
              <a:t>Focus </a:t>
            </a:r>
            <a:endParaRPr kumimoji="0" sz="29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39B4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1038369" y="6783958"/>
            <a:ext cx="6276975" cy="2817495"/>
            <a:chOff x="1038369" y="6783958"/>
            <a:chExt cx="6276975" cy="2817495"/>
          </a:xfrm>
        </p:grpSpPr>
        <p:sp>
          <p:nvSpPr>
            <p:cNvPr id="4" name="object 4"/>
            <p:cNvSpPr/>
            <p:nvPr/>
          </p:nvSpPr>
          <p:spPr>
            <a:xfrm>
              <a:off x="1038369" y="6783958"/>
              <a:ext cx="5962015" cy="2817495"/>
            </a:xfrm>
            <a:custGeom>
              <a:avLst/>
              <a:gdLst/>
              <a:ahLst/>
              <a:cxnLst/>
              <a:rect l="l" t="t" r="r" b="b"/>
              <a:pathLst>
                <a:path w="5962015" h="2817495">
                  <a:moveTo>
                    <a:pt x="0" y="0"/>
                  </a:moveTo>
                  <a:lnTo>
                    <a:pt x="314947" y="2817241"/>
                  </a:lnTo>
                  <a:lnTo>
                    <a:pt x="5307571" y="2413393"/>
                  </a:lnTo>
                  <a:lnTo>
                    <a:pt x="5961888" y="245681"/>
                  </a:lnTo>
                  <a:lnTo>
                    <a:pt x="0" y="0"/>
                  </a:lnTo>
                  <a:close/>
                </a:path>
              </a:pathLst>
            </a:custGeom>
            <a:solidFill>
              <a:srgbClr val="D89F2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5214871" y="7494115"/>
              <a:ext cx="2072005" cy="2072005"/>
            </a:xfrm>
            <a:custGeom>
              <a:avLst/>
              <a:gdLst/>
              <a:ahLst/>
              <a:cxnLst/>
              <a:rect l="l" t="t" r="r" b="b"/>
              <a:pathLst>
                <a:path w="2072004" h="2072004">
                  <a:moveTo>
                    <a:pt x="1035875" y="0"/>
                  </a:move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5214871" y="7494115"/>
              <a:ext cx="2072005" cy="2072005"/>
            </a:xfrm>
            <a:custGeom>
              <a:avLst/>
              <a:gdLst/>
              <a:ahLst/>
              <a:cxnLst/>
              <a:rect l="l" t="t" r="r" b="b"/>
              <a:pathLst>
                <a:path w="2072004" h="2072004">
                  <a:moveTo>
                    <a:pt x="1035875" y="2071751"/>
                  </a:move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close/>
                </a:path>
              </a:pathLst>
            </a:custGeom>
            <a:ln w="57150">
              <a:solidFill>
                <a:srgbClr val="E1904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3" cstate="print"/>
            <a:stretch>
              <a:fillRect/>
            </a:stretch>
          </p:blipFill>
          <p:spPr>
            <a:xfrm>
              <a:off x="6102487" y="8722409"/>
              <a:ext cx="239331" cy="95465"/>
            </a:xfrm>
            <a:prstGeom prst="rect">
              <a:avLst/>
            </a:prstGeom>
          </p:spPr>
        </p:pic>
        <p:sp>
          <p:nvSpPr>
            <p:cNvPr id="8" name="object 8"/>
            <p:cNvSpPr/>
            <p:nvPr/>
          </p:nvSpPr>
          <p:spPr>
            <a:xfrm>
              <a:off x="5464221" y="8230665"/>
              <a:ext cx="241300" cy="815975"/>
            </a:xfrm>
            <a:custGeom>
              <a:avLst/>
              <a:gdLst/>
              <a:ahLst/>
              <a:cxnLst/>
              <a:rect l="l" t="t" r="r" b="b"/>
              <a:pathLst>
                <a:path w="241300" h="815975">
                  <a:moveTo>
                    <a:pt x="121750" y="0"/>
                  </a:moveTo>
                  <a:lnTo>
                    <a:pt x="57108" y="27828"/>
                  </a:lnTo>
                  <a:lnTo>
                    <a:pt x="27020" y="61995"/>
                  </a:lnTo>
                  <a:lnTo>
                    <a:pt x="7729" y="105089"/>
                  </a:lnTo>
                  <a:lnTo>
                    <a:pt x="0" y="154698"/>
                  </a:lnTo>
                  <a:lnTo>
                    <a:pt x="4594" y="208410"/>
                  </a:lnTo>
                  <a:lnTo>
                    <a:pt x="17293" y="262490"/>
                  </a:lnTo>
                  <a:lnTo>
                    <a:pt x="28062" y="315412"/>
                  </a:lnTo>
                  <a:lnTo>
                    <a:pt x="36907" y="367163"/>
                  </a:lnTo>
                  <a:lnTo>
                    <a:pt x="43832" y="417731"/>
                  </a:lnTo>
                  <a:lnTo>
                    <a:pt x="48845" y="467101"/>
                  </a:lnTo>
                  <a:lnTo>
                    <a:pt x="51952" y="515260"/>
                  </a:lnTo>
                  <a:lnTo>
                    <a:pt x="53157" y="562196"/>
                  </a:lnTo>
                  <a:lnTo>
                    <a:pt x="52467" y="607896"/>
                  </a:lnTo>
                  <a:lnTo>
                    <a:pt x="49887" y="652345"/>
                  </a:lnTo>
                  <a:lnTo>
                    <a:pt x="45424" y="695531"/>
                  </a:lnTo>
                  <a:lnTo>
                    <a:pt x="25282" y="694604"/>
                  </a:lnTo>
                  <a:lnTo>
                    <a:pt x="20875" y="698617"/>
                  </a:lnTo>
                  <a:lnTo>
                    <a:pt x="15833" y="807888"/>
                  </a:lnTo>
                  <a:lnTo>
                    <a:pt x="19872" y="812320"/>
                  </a:lnTo>
                  <a:lnTo>
                    <a:pt x="93748" y="815698"/>
                  </a:lnTo>
                  <a:lnTo>
                    <a:pt x="98168" y="811685"/>
                  </a:lnTo>
                  <a:lnTo>
                    <a:pt x="103184" y="702414"/>
                  </a:lnTo>
                  <a:lnTo>
                    <a:pt x="99171" y="697995"/>
                  </a:lnTo>
                  <a:lnTo>
                    <a:pt x="92630" y="697690"/>
                  </a:lnTo>
                  <a:lnTo>
                    <a:pt x="95640" y="670449"/>
                  </a:lnTo>
                  <a:lnTo>
                    <a:pt x="97980" y="642783"/>
                  </a:lnTo>
                  <a:lnTo>
                    <a:pt x="99592" y="614653"/>
                  </a:lnTo>
                  <a:lnTo>
                    <a:pt x="100415" y="586019"/>
                  </a:lnTo>
                  <a:lnTo>
                    <a:pt x="240687" y="586285"/>
                  </a:lnTo>
                  <a:lnTo>
                    <a:pt x="240687" y="492013"/>
                  </a:lnTo>
                  <a:lnTo>
                    <a:pt x="97685" y="491747"/>
                  </a:lnTo>
                  <a:lnTo>
                    <a:pt x="96084" y="469473"/>
                  </a:lnTo>
                  <a:lnTo>
                    <a:pt x="94086" y="446965"/>
                  </a:lnTo>
                  <a:lnTo>
                    <a:pt x="91700" y="424226"/>
                  </a:lnTo>
                  <a:lnTo>
                    <a:pt x="88935" y="401259"/>
                  </a:lnTo>
                  <a:lnTo>
                    <a:pt x="84667" y="399011"/>
                  </a:lnTo>
                  <a:lnTo>
                    <a:pt x="66511" y="384057"/>
                  </a:lnTo>
                  <a:lnTo>
                    <a:pt x="55824" y="363939"/>
                  </a:lnTo>
                  <a:lnTo>
                    <a:pt x="53412" y="341284"/>
                  </a:lnTo>
                  <a:lnTo>
                    <a:pt x="60080" y="318722"/>
                  </a:lnTo>
                  <a:lnTo>
                    <a:pt x="72133" y="296052"/>
                  </a:lnTo>
                  <a:lnTo>
                    <a:pt x="67291" y="271865"/>
                  </a:lnTo>
                  <a:lnTo>
                    <a:pt x="62122" y="247496"/>
                  </a:lnTo>
                  <a:lnTo>
                    <a:pt x="56566" y="222909"/>
                  </a:lnTo>
                  <a:lnTo>
                    <a:pt x="50568" y="198072"/>
                  </a:lnTo>
                  <a:lnTo>
                    <a:pt x="47047" y="158085"/>
                  </a:lnTo>
                  <a:lnTo>
                    <a:pt x="65866" y="88956"/>
                  </a:lnTo>
                  <a:lnTo>
                    <a:pt x="106700" y="52312"/>
                  </a:lnTo>
                  <a:lnTo>
                    <a:pt x="128614" y="46674"/>
                  </a:lnTo>
                  <a:lnTo>
                    <a:pt x="152184" y="47414"/>
                  </a:lnTo>
                  <a:lnTo>
                    <a:pt x="176857" y="54600"/>
                  </a:lnTo>
                  <a:lnTo>
                    <a:pt x="194992" y="11090"/>
                  </a:lnTo>
                  <a:lnTo>
                    <a:pt x="157894" y="604"/>
                  </a:lnTo>
                  <a:lnTo>
                    <a:pt x="121750" y="0"/>
                  </a:lnTo>
                  <a:close/>
                </a:path>
              </a:pathLst>
            </a:custGeom>
            <a:solidFill>
              <a:srgbClr val="D89F2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873991" y="8230666"/>
              <a:ext cx="1163320" cy="815975"/>
            </a:xfrm>
            <a:custGeom>
              <a:avLst/>
              <a:gdLst/>
              <a:ahLst/>
              <a:cxnLst/>
              <a:rect l="l" t="t" r="r" b="b"/>
              <a:pathLst>
                <a:path w="1163320" h="815975">
                  <a:moveTo>
                    <a:pt x="59563" y="565277"/>
                  </a:moveTo>
                  <a:lnTo>
                    <a:pt x="0" y="565277"/>
                  </a:lnTo>
                  <a:lnTo>
                    <a:pt x="0" y="586600"/>
                  </a:lnTo>
                  <a:lnTo>
                    <a:pt x="59563" y="586727"/>
                  </a:lnTo>
                  <a:lnTo>
                    <a:pt x="59563" y="565277"/>
                  </a:lnTo>
                  <a:close/>
                </a:path>
                <a:path w="1163320" h="815975">
                  <a:moveTo>
                    <a:pt x="1163256" y="154254"/>
                  </a:moveTo>
                  <a:lnTo>
                    <a:pt x="1155458" y="104965"/>
                  </a:lnTo>
                  <a:lnTo>
                    <a:pt x="1136142" y="61988"/>
                  </a:lnTo>
                  <a:lnTo>
                    <a:pt x="1106043" y="27838"/>
                  </a:lnTo>
                  <a:lnTo>
                    <a:pt x="1041400" y="0"/>
                  </a:lnTo>
                  <a:lnTo>
                    <a:pt x="1005255" y="609"/>
                  </a:lnTo>
                  <a:lnTo>
                    <a:pt x="968171" y="11099"/>
                  </a:lnTo>
                  <a:lnTo>
                    <a:pt x="986307" y="54610"/>
                  </a:lnTo>
                  <a:lnTo>
                    <a:pt x="1010970" y="47409"/>
                  </a:lnTo>
                  <a:lnTo>
                    <a:pt x="1034529" y="46659"/>
                  </a:lnTo>
                  <a:lnTo>
                    <a:pt x="1076159" y="64262"/>
                  </a:lnTo>
                  <a:lnTo>
                    <a:pt x="1110830" y="120840"/>
                  </a:lnTo>
                  <a:lnTo>
                    <a:pt x="1116215" y="157632"/>
                  </a:lnTo>
                  <a:lnTo>
                    <a:pt x="1112850" y="197002"/>
                  </a:lnTo>
                  <a:lnTo>
                    <a:pt x="1106512" y="223253"/>
                  </a:lnTo>
                  <a:lnTo>
                    <a:pt x="1100696" y="249224"/>
                  </a:lnTo>
                  <a:lnTo>
                    <a:pt x="1095311" y="274942"/>
                  </a:lnTo>
                  <a:lnTo>
                    <a:pt x="1090282" y="300469"/>
                  </a:lnTo>
                  <a:lnTo>
                    <a:pt x="1107592" y="333044"/>
                  </a:lnTo>
                  <a:lnTo>
                    <a:pt x="1114259" y="355600"/>
                  </a:lnTo>
                  <a:lnTo>
                    <a:pt x="1101140" y="398373"/>
                  </a:lnTo>
                  <a:lnTo>
                    <a:pt x="1072070" y="418630"/>
                  </a:lnTo>
                  <a:lnTo>
                    <a:pt x="1068273" y="455485"/>
                  </a:lnTo>
                  <a:lnTo>
                    <a:pt x="1065504" y="491718"/>
                  </a:lnTo>
                  <a:lnTo>
                    <a:pt x="981011" y="491718"/>
                  </a:lnTo>
                  <a:lnTo>
                    <a:pt x="984758" y="515315"/>
                  </a:lnTo>
                  <a:lnTo>
                    <a:pt x="988212" y="538861"/>
                  </a:lnTo>
                  <a:lnTo>
                    <a:pt x="991196" y="562419"/>
                  </a:lnTo>
                  <a:lnTo>
                    <a:pt x="993559" y="585990"/>
                  </a:lnTo>
                  <a:lnTo>
                    <a:pt x="1062761" y="585990"/>
                  </a:lnTo>
                  <a:lnTo>
                    <a:pt x="1063574" y="614641"/>
                  </a:lnTo>
                  <a:lnTo>
                    <a:pt x="1065174" y="642785"/>
                  </a:lnTo>
                  <a:lnTo>
                    <a:pt x="1067523" y="670458"/>
                  </a:lnTo>
                  <a:lnTo>
                    <a:pt x="1070521" y="697699"/>
                  </a:lnTo>
                  <a:lnTo>
                    <a:pt x="1063993" y="698004"/>
                  </a:lnTo>
                  <a:lnTo>
                    <a:pt x="1059967" y="702411"/>
                  </a:lnTo>
                  <a:lnTo>
                    <a:pt x="1064983" y="811682"/>
                  </a:lnTo>
                  <a:lnTo>
                    <a:pt x="1069416" y="815708"/>
                  </a:lnTo>
                  <a:lnTo>
                    <a:pt x="1143279" y="812330"/>
                  </a:lnTo>
                  <a:lnTo>
                    <a:pt x="1147305" y="807897"/>
                  </a:lnTo>
                  <a:lnTo>
                    <a:pt x="1142288" y="698627"/>
                  </a:lnTo>
                  <a:lnTo>
                    <a:pt x="1137881" y="694601"/>
                  </a:lnTo>
                  <a:lnTo>
                    <a:pt x="1117727" y="695528"/>
                  </a:lnTo>
                  <a:lnTo>
                    <a:pt x="1113269" y="652322"/>
                  </a:lnTo>
                  <a:lnTo>
                    <a:pt x="1110703" y="607860"/>
                  </a:lnTo>
                  <a:lnTo>
                    <a:pt x="1110018" y="562114"/>
                  </a:lnTo>
                  <a:lnTo>
                    <a:pt x="1111237" y="515124"/>
                  </a:lnTo>
                  <a:lnTo>
                    <a:pt x="1114361" y="466877"/>
                  </a:lnTo>
                  <a:lnTo>
                    <a:pt x="1119403" y="417410"/>
                  </a:lnTo>
                  <a:lnTo>
                    <a:pt x="1126363" y="366699"/>
                  </a:lnTo>
                  <a:lnTo>
                    <a:pt x="1135253" y="314782"/>
                  </a:lnTo>
                  <a:lnTo>
                    <a:pt x="1146060" y="261658"/>
                  </a:lnTo>
                  <a:lnTo>
                    <a:pt x="1158824" y="207340"/>
                  </a:lnTo>
                  <a:lnTo>
                    <a:pt x="1163256" y="154254"/>
                  </a:lnTo>
                  <a:close/>
                </a:path>
              </a:pathLst>
            </a:custGeom>
            <a:solidFill>
              <a:srgbClr val="D89F2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p:cNvPicPr/>
            <p:nvPr/>
          </p:nvPicPr>
          <p:blipFill>
            <a:blip r:embed="rId4" cstate="print"/>
            <a:stretch>
              <a:fillRect/>
            </a:stretch>
          </p:blipFill>
          <p:spPr>
            <a:xfrm>
              <a:off x="5789742" y="7903289"/>
              <a:ext cx="253352" cy="253364"/>
            </a:xfrm>
            <a:prstGeom prst="rect">
              <a:avLst/>
            </a:prstGeom>
          </p:spPr>
        </p:pic>
        <p:sp>
          <p:nvSpPr>
            <p:cNvPr id="11" name="object 11"/>
            <p:cNvSpPr/>
            <p:nvPr/>
          </p:nvSpPr>
          <p:spPr>
            <a:xfrm>
              <a:off x="5517628" y="8138966"/>
              <a:ext cx="1470660" cy="720725"/>
            </a:xfrm>
            <a:custGeom>
              <a:avLst/>
              <a:gdLst/>
              <a:ahLst/>
              <a:cxnLst/>
              <a:rect l="l" t="t" r="r" b="b"/>
              <a:pathLst>
                <a:path w="1470659" h="720725">
                  <a:moveTo>
                    <a:pt x="526504" y="0"/>
                  </a:moveTo>
                  <a:lnTo>
                    <a:pt x="501879" y="0"/>
                  </a:lnTo>
                  <a:lnTo>
                    <a:pt x="480023" y="17198"/>
                  </a:lnTo>
                  <a:lnTo>
                    <a:pt x="455208" y="30183"/>
                  </a:lnTo>
                  <a:lnTo>
                    <a:pt x="427957" y="38388"/>
                  </a:lnTo>
                  <a:lnTo>
                    <a:pt x="398793" y="41249"/>
                  </a:lnTo>
                  <a:lnTo>
                    <a:pt x="369625" y="38388"/>
                  </a:lnTo>
                  <a:lnTo>
                    <a:pt x="342365" y="30183"/>
                  </a:lnTo>
                  <a:lnTo>
                    <a:pt x="317542" y="17198"/>
                  </a:lnTo>
                  <a:lnTo>
                    <a:pt x="295682" y="0"/>
                  </a:lnTo>
                  <a:lnTo>
                    <a:pt x="276454" y="0"/>
                  </a:lnTo>
                  <a:lnTo>
                    <a:pt x="269824" y="1028"/>
                  </a:lnTo>
                  <a:lnTo>
                    <a:pt x="251555" y="897"/>
                  </a:lnTo>
                  <a:lnTo>
                    <a:pt x="234247" y="6172"/>
                  </a:lnTo>
                  <a:lnTo>
                    <a:pt x="219227" y="16494"/>
                  </a:lnTo>
                  <a:lnTo>
                    <a:pt x="207823" y="31508"/>
                  </a:lnTo>
                  <a:lnTo>
                    <a:pt x="6668" y="410425"/>
                  </a:lnTo>
                  <a:lnTo>
                    <a:pt x="0" y="432988"/>
                  </a:lnTo>
                  <a:lnTo>
                    <a:pt x="2413" y="455641"/>
                  </a:lnTo>
                  <a:lnTo>
                    <a:pt x="13104" y="475755"/>
                  </a:lnTo>
                  <a:lnTo>
                    <a:pt x="31268" y="490702"/>
                  </a:lnTo>
                  <a:lnTo>
                    <a:pt x="38303" y="494423"/>
                  </a:lnTo>
                  <a:lnTo>
                    <a:pt x="60860" y="501092"/>
                  </a:lnTo>
                  <a:lnTo>
                    <a:pt x="83512" y="498679"/>
                  </a:lnTo>
                  <a:lnTo>
                    <a:pt x="103626" y="487992"/>
                  </a:lnTo>
                  <a:lnTo>
                    <a:pt x="118567" y="469836"/>
                  </a:lnTo>
                  <a:lnTo>
                    <a:pt x="216142" y="286042"/>
                  </a:lnTo>
                  <a:lnTo>
                    <a:pt x="216142" y="440131"/>
                  </a:lnTo>
                  <a:lnTo>
                    <a:pt x="227187" y="432302"/>
                  </a:lnTo>
                  <a:lnTo>
                    <a:pt x="239460" y="426370"/>
                  </a:lnTo>
                  <a:lnTo>
                    <a:pt x="252784" y="422611"/>
                  </a:lnTo>
                  <a:lnTo>
                    <a:pt x="266980" y="421297"/>
                  </a:lnTo>
                  <a:lnTo>
                    <a:pt x="276708" y="421297"/>
                  </a:lnTo>
                  <a:lnTo>
                    <a:pt x="307681" y="427567"/>
                  </a:lnTo>
                  <a:lnTo>
                    <a:pt x="333004" y="444658"/>
                  </a:lnTo>
                  <a:lnTo>
                    <a:pt x="350092" y="469988"/>
                  </a:lnTo>
                  <a:lnTo>
                    <a:pt x="356362" y="500976"/>
                  </a:lnTo>
                  <a:lnTo>
                    <a:pt x="356362" y="656983"/>
                  </a:lnTo>
                  <a:lnTo>
                    <a:pt x="415925" y="656983"/>
                  </a:lnTo>
                  <a:lnTo>
                    <a:pt x="415925" y="500976"/>
                  </a:lnTo>
                  <a:lnTo>
                    <a:pt x="422199" y="469988"/>
                  </a:lnTo>
                  <a:lnTo>
                    <a:pt x="439293" y="444658"/>
                  </a:lnTo>
                  <a:lnTo>
                    <a:pt x="464617" y="427567"/>
                  </a:lnTo>
                  <a:lnTo>
                    <a:pt x="495580" y="421297"/>
                  </a:lnTo>
                  <a:lnTo>
                    <a:pt x="505346" y="421297"/>
                  </a:lnTo>
                  <a:lnTo>
                    <a:pt x="536327" y="427567"/>
                  </a:lnTo>
                  <a:lnTo>
                    <a:pt x="561653" y="444658"/>
                  </a:lnTo>
                  <a:lnTo>
                    <a:pt x="578743" y="469988"/>
                  </a:lnTo>
                  <a:lnTo>
                    <a:pt x="585013" y="500976"/>
                  </a:lnTo>
                  <a:lnTo>
                    <a:pt x="583984" y="303339"/>
                  </a:lnTo>
                  <a:lnTo>
                    <a:pt x="674789" y="475729"/>
                  </a:lnTo>
                  <a:lnTo>
                    <a:pt x="710374" y="504509"/>
                  </a:lnTo>
                  <a:lnTo>
                    <a:pt x="745923" y="509590"/>
                  </a:lnTo>
                  <a:lnTo>
                    <a:pt x="765640" y="505336"/>
                  </a:lnTo>
                  <a:lnTo>
                    <a:pt x="782893" y="494704"/>
                  </a:lnTo>
                  <a:lnTo>
                    <a:pt x="795846" y="478243"/>
                  </a:lnTo>
                  <a:lnTo>
                    <a:pt x="880644" y="318503"/>
                  </a:lnTo>
                  <a:lnTo>
                    <a:pt x="831177" y="666140"/>
                  </a:lnTo>
                  <a:lnTo>
                    <a:pt x="833552" y="680352"/>
                  </a:lnTo>
                  <a:lnTo>
                    <a:pt x="843928" y="693235"/>
                  </a:lnTo>
                  <a:lnTo>
                    <a:pt x="860695" y="703395"/>
                  </a:lnTo>
                  <a:lnTo>
                    <a:pt x="882244" y="709434"/>
                  </a:lnTo>
                  <a:lnTo>
                    <a:pt x="882244" y="499224"/>
                  </a:lnTo>
                  <a:lnTo>
                    <a:pt x="888380" y="468917"/>
                  </a:lnTo>
                  <a:lnTo>
                    <a:pt x="905104" y="444144"/>
                  </a:lnTo>
                  <a:lnTo>
                    <a:pt x="929886" y="427429"/>
                  </a:lnTo>
                  <a:lnTo>
                    <a:pt x="960196" y="421297"/>
                  </a:lnTo>
                  <a:lnTo>
                    <a:pt x="966064" y="421297"/>
                  </a:lnTo>
                  <a:lnTo>
                    <a:pt x="996365" y="427429"/>
                  </a:lnTo>
                  <a:lnTo>
                    <a:pt x="1021139" y="444144"/>
                  </a:lnTo>
                  <a:lnTo>
                    <a:pt x="1037857" y="468917"/>
                  </a:lnTo>
                  <a:lnTo>
                    <a:pt x="1043991" y="499224"/>
                  </a:lnTo>
                  <a:lnTo>
                    <a:pt x="1043991" y="719620"/>
                  </a:lnTo>
                  <a:lnTo>
                    <a:pt x="1085523" y="720177"/>
                  </a:lnTo>
                  <a:lnTo>
                    <a:pt x="1099363" y="720128"/>
                  </a:lnTo>
                  <a:lnTo>
                    <a:pt x="1099363" y="499224"/>
                  </a:lnTo>
                  <a:lnTo>
                    <a:pt x="1105498" y="468917"/>
                  </a:lnTo>
                  <a:lnTo>
                    <a:pt x="1122217" y="444144"/>
                  </a:lnTo>
                  <a:lnTo>
                    <a:pt x="1146994" y="427429"/>
                  </a:lnTo>
                  <a:lnTo>
                    <a:pt x="1177303" y="421297"/>
                  </a:lnTo>
                  <a:lnTo>
                    <a:pt x="1183158" y="421297"/>
                  </a:lnTo>
                  <a:lnTo>
                    <a:pt x="1213467" y="427429"/>
                  </a:lnTo>
                  <a:lnTo>
                    <a:pt x="1238244" y="444144"/>
                  </a:lnTo>
                  <a:lnTo>
                    <a:pt x="1254963" y="468917"/>
                  </a:lnTo>
                  <a:lnTo>
                    <a:pt x="1261098" y="499224"/>
                  </a:lnTo>
                  <a:lnTo>
                    <a:pt x="1261098" y="711288"/>
                  </a:lnTo>
                  <a:lnTo>
                    <a:pt x="1266063" y="710793"/>
                  </a:lnTo>
                  <a:lnTo>
                    <a:pt x="1310547" y="698695"/>
                  </a:lnTo>
                  <a:lnTo>
                    <a:pt x="1331405" y="670026"/>
                  </a:lnTo>
                  <a:lnTo>
                    <a:pt x="1319048" y="583412"/>
                  </a:lnTo>
                  <a:lnTo>
                    <a:pt x="1287653" y="362813"/>
                  </a:lnTo>
                  <a:lnTo>
                    <a:pt x="1352055" y="484136"/>
                  </a:lnTo>
                  <a:lnTo>
                    <a:pt x="1366205" y="501614"/>
                  </a:lnTo>
                  <a:lnTo>
                    <a:pt x="1385181" y="512237"/>
                  </a:lnTo>
                  <a:lnTo>
                    <a:pt x="1406689" y="515356"/>
                  </a:lnTo>
                  <a:lnTo>
                    <a:pt x="1428433" y="510324"/>
                  </a:lnTo>
                  <a:lnTo>
                    <a:pt x="1429715" y="509739"/>
                  </a:lnTo>
                  <a:lnTo>
                    <a:pt x="1431062" y="509409"/>
                  </a:lnTo>
                  <a:lnTo>
                    <a:pt x="1439342" y="505015"/>
                  </a:lnTo>
                  <a:lnTo>
                    <a:pt x="1457507" y="490068"/>
                  </a:lnTo>
                  <a:lnTo>
                    <a:pt x="1468203" y="469953"/>
                  </a:lnTo>
                  <a:lnTo>
                    <a:pt x="1470621" y="447301"/>
                  </a:lnTo>
                  <a:lnTo>
                    <a:pt x="1463955" y="424738"/>
                  </a:lnTo>
                  <a:lnTo>
                    <a:pt x="1262787" y="45808"/>
                  </a:lnTo>
                  <a:lnTo>
                    <a:pt x="1225334" y="16459"/>
                  </a:lnTo>
                  <a:lnTo>
                    <a:pt x="1219630" y="13339"/>
                  </a:lnTo>
                  <a:lnTo>
                    <a:pt x="1213452" y="11182"/>
                  </a:lnTo>
                  <a:lnTo>
                    <a:pt x="1206920" y="10101"/>
                  </a:lnTo>
                  <a:lnTo>
                    <a:pt x="1200150" y="10210"/>
                  </a:lnTo>
                  <a:lnTo>
                    <a:pt x="1191781" y="11099"/>
                  </a:lnTo>
                  <a:lnTo>
                    <a:pt x="1183386" y="11518"/>
                  </a:lnTo>
                  <a:lnTo>
                    <a:pt x="1174992" y="12242"/>
                  </a:lnTo>
                  <a:lnTo>
                    <a:pt x="1153704" y="27892"/>
                  </a:lnTo>
                  <a:lnTo>
                    <a:pt x="1129824" y="39673"/>
                  </a:lnTo>
                  <a:lnTo>
                    <a:pt x="1103801" y="47098"/>
                  </a:lnTo>
                  <a:lnTo>
                    <a:pt x="1076084" y="49682"/>
                  </a:lnTo>
                  <a:lnTo>
                    <a:pt x="1048029" y="47033"/>
                  </a:lnTo>
                  <a:lnTo>
                    <a:pt x="1021722" y="39425"/>
                  </a:lnTo>
                  <a:lnTo>
                    <a:pt x="997624" y="27367"/>
                  </a:lnTo>
                  <a:lnTo>
                    <a:pt x="976198" y="11366"/>
                  </a:lnTo>
                  <a:lnTo>
                    <a:pt x="971423" y="10909"/>
                  </a:lnTo>
                  <a:lnTo>
                    <a:pt x="966623" y="10718"/>
                  </a:lnTo>
                  <a:lnTo>
                    <a:pt x="958672" y="9855"/>
                  </a:lnTo>
                  <a:lnTo>
                    <a:pt x="952551" y="10477"/>
                  </a:lnTo>
                  <a:lnTo>
                    <a:pt x="913994" y="13400"/>
                  </a:lnTo>
                  <a:lnTo>
                    <a:pt x="885114" y="39916"/>
                  </a:lnTo>
                  <a:lnTo>
                    <a:pt x="735978" y="320827"/>
                  </a:lnTo>
                  <a:lnTo>
                    <a:pt x="583426" y="33477"/>
                  </a:lnTo>
                  <a:lnTo>
                    <a:pt x="580898" y="29959"/>
                  </a:lnTo>
                  <a:lnTo>
                    <a:pt x="568142" y="15751"/>
                  </a:lnTo>
                  <a:lnTo>
                    <a:pt x="555921" y="7324"/>
                  </a:lnTo>
                  <a:lnTo>
                    <a:pt x="541895" y="1912"/>
                  </a:lnTo>
                  <a:lnTo>
                    <a:pt x="526504" y="0"/>
                  </a:lnTo>
                  <a:close/>
                </a:path>
              </a:pathLst>
            </a:custGeom>
            <a:solidFill>
              <a:srgbClr val="F794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12"/>
            <p:cNvPicPr/>
            <p:nvPr/>
          </p:nvPicPr>
          <p:blipFill>
            <a:blip r:embed="rId5" cstate="print"/>
            <a:stretch>
              <a:fillRect/>
            </a:stretch>
          </p:blipFill>
          <p:spPr>
            <a:xfrm>
              <a:off x="6467032" y="7827640"/>
              <a:ext cx="253352" cy="337430"/>
            </a:xfrm>
            <a:prstGeom prst="rect">
              <a:avLst/>
            </a:prstGeom>
          </p:spPr>
        </p:pic>
        <p:sp>
          <p:nvSpPr>
            <p:cNvPr id="13" name="object 13"/>
            <p:cNvSpPr/>
            <p:nvPr/>
          </p:nvSpPr>
          <p:spPr>
            <a:xfrm>
              <a:off x="5728474" y="8583841"/>
              <a:ext cx="351155" cy="389890"/>
            </a:xfrm>
            <a:custGeom>
              <a:avLst/>
              <a:gdLst/>
              <a:ahLst/>
              <a:cxnLst/>
              <a:rect l="l" t="t" r="r" b="b"/>
              <a:pathLst>
                <a:path w="351154" h="389890">
                  <a:moveTo>
                    <a:pt x="121945" y="56108"/>
                  </a:moveTo>
                  <a:lnTo>
                    <a:pt x="117538" y="34290"/>
                  </a:lnTo>
                  <a:lnTo>
                    <a:pt x="105498" y="16446"/>
                  </a:lnTo>
                  <a:lnTo>
                    <a:pt x="87668" y="4406"/>
                  </a:lnTo>
                  <a:lnTo>
                    <a:pt x="65849" y="0"/>
                  </a:lnTo>
                  <a:lnTo>
                    <a:pt x="56121" y="0"/>
                  </a:lnTo>
                  <a:lnTo>
                    <a:pt x="34302" y="4406"/>
                  </a:lnTo>
                  <a:lnTo>
                    <a:pt x="16459" y="16446"/>
                  </a:lnTo>
                  <a:lnTo>
                    <a:pt x="4419" y="34290"/>
                  </a:lnTo>
                  <a:lnTo>
                    <a:pt x="0" y="56108"/>
                  </a:lnTo>
                  <a:lnTo>
                    <a:pt x="0" y="389648"/>
                  </a:lnTo>
                  <a:lnTo>
                    <a:pt x="121945" y="389648"/>
                  </a:lnTo>
                  <a:lnTo>
                    <a:pt x="121945" y="56108"/>
                  </a:lnTo>
                  <a:close/>
                </a:path>
                <a:path w="351154" h="389890">
                  <a:moveTo>
                    <a:pt x="350583" y="56108"/>
                  </a:moveTo>
                  <a:lnTo>
                    <a:pt x="346176" y="34290"/>
                  </a:lnTo>
                  <a:lnTo>
                    <a:pt x="334137" y="16446"/>
                  </a:lnTo>
                  <a:lnTo>
                    <a:pt x="316306" y="4406"/>
                  </a:lnTo>
                  <a:lnTo>
                    <a:pt x="294487" y="0"/>
                  </a:lnTo>
                  <a:lnTo>
                    <a:pt x="284721" y="0"/>
                  </a:lnTo>
                  <a:lnTo>
                    <a:pt x="262928" y="4406"/>
                  </a:lnTo>
                  <a:lnTo>
                    <a:pt x="245097" y="16446"/>
                  </a:lnTo>
                  <a:lnTo>
                    <a:pt x="233057" y="34290"/>
                  </a:lnTo>
                  <a:lnTo>
                    <a:pt x="228638" y="56108"/>
                  </a:lnTo>
                  <a:lnTo>
                    <a:pt x="228638" y="389648"/>
                  </a:lnTo>
                  <a:lnTo>
                    <a:pt x="350583" y="389648"/>
                  </a:lnTo>
                  <a:lnTo>
                    <a:pt x="350583" y="56108"/>
                  </a:lnTo>
                  <a:close/>
                </a:path>
              </a:pathLst>
            </a:custGeom>
            <a:solidFill>
              <a:srgbClr val="2C6D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6423444" y="8583841"/>
              <a:ext cx="332105" cy="389890"/>
            </a:xfrm>
            <a:custGeom>
              <a:avLst/>
              <a:gdLst/>
              <a:ahLst/>
              <a:cxnLst/>
              <a:rect l="l" t="t" r="r" b="b"/>
              <a:pathLst>
                <a:path w="332104" h="389890">
                  <a:moveTo>
                    <a:pt x="114604" y="54356"/>
                  </a:moveTo>
                  <a:lnTo>
                    <a:pt x="110324" y="33223"/>
                  </a:lnTo>
                  <a:lnTo>
                    <a:pt x="98666" y="15938"/>
                  </a:lnTo>
                  <a:lnTo>
                    <a:pt x="81381" y="4279"/>
                  </a:lnTo>
                  <a:lnTo>
                    <a:pt x="60248" y="0"/>
                  </a:lnTo>
                  <a:lnTo>
                    <a:pt x="54368" y="0"/>
                  </a:lnTo>
                  <a:lnTo>
                    <a:pt x="33235" y="4279"/>
                  </a:lnTo>
                  <a:lnTo>
                    <a:pt x="15951" y="15938"/>
                  </a:lnTo>
                  <a:lnTo>
                    <a:pt x="4279" y="33223"/>
                  </a:lnTo>
                  <a:lnTo>
                    <a:pt x="0" y="54356"/>
                  </a:lnTo>
                  <a:lnTo>
                    <a:pt x="0" y="389648"/>
                  </a:lnTo>
                  <a:lnTo>
                    <a:pt x="114604" y="389648"/>
                  </a:lnTo>
                  <a:lnTo>
                    <a:pt x="114604" y="54356"/>
                  </a:lnTo>
                  <a:close/>
                </a:path>
                <a:path w="332104" h="389890">
                  <a:moveTo>
                    <a:pt x="331711" y="54356"/>
                  </a:moveTo>
                  <a:lnTo>
                    <a:pt x="327431" y="33223"/>
                  </a:lnTo>
                  <a:lnTo>
                    <a:pt x="315772" y="15938"/>
                  </a:lnTo>
                  <a:lnTo>
                    <a:pt x="298488" y="4279"/>
                  </a:lnTo>
                  <a:lnTo>
                    <a:pt x="277342" y="0"/>
                  </a:lnTo>
                  <a:lnTo>
                    <a:pt x="271475" y="0"/>
                  </a:lnTo>
                  <a:lnTo>
                    <a:pt x="250342" y="4279"/>
                  </a:lnTo>
                  <a:lnTo>
                    <a:pt x="233070" y="15938"/>
                  </a:lnTo>
                  <a:lnTo>
                    <a:pt x="221399" y="33223"/>
                  </a:lnTo>
                  <a:lnTo>
                    <a:pt x="217119" y="54356"/>
                  </a:lnTo>
                  <a:lnTo>
                    <a:pt x="217119" y="389648"/>
                  </a:lnTo>
                  <a:lnTo>
                    <a:pt x="331711" y="389648"/>
                  </a:lnTo>
                  <a:lnTo>
                    <a:pt x="331711" y="54356"/>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728474" y="8678113"/>
              <a:ext cx="351155" cy="389890"/>
            </a:xfrm>
            <a:custGeom>
              <a:avLst/>
              <a:gdLst/>
              <a:ahLst/>
              <a:cxnLst/>
              <a:rect l="l" t="t" r="r" b="b"/>
              <a:pathLst>
                <a:path w="351154" h="389890">
                  <a:moveTo>
                    <a:pt x="121945" y="0"/>
                  </a:moveTo>
                  <a:lnTo>
                    <a:pt x="0" y="0"/>
                  </a:lnTo>
                  <a:lnTo>
                    <a:pt x="0" y="333540"/>
                  </a:lnTo>
                  <a:lnTo>
                    <a:pt x="4419" y="355346"/>
                  </a:lnTo>
                  <a:lnTo>
                    <a:pt x="16459" y="373189"/>
                  </a:lnTo>
                  <a:lnTo>
                    <a:pt x="34302" y="385229"/>
                  </a:lnTo>
                  <a:lnTo>
                    <a:pt x="56121" y="389648"/>
                  </a:lnTo>
                  <a:lnTo>
                    <a:pt x="65849" y="389648"/>
                  </a:lnTo>
                  <a:lnTo>
                    <a:pt x="87668" y="385229"/>
                  </a:lnTo>
                  <a:lnTo>
                    <a:pt x="105498" y="373189"/>
                  </a:lnTo>
                  <a:lnTo>
                    <a:pt x="117538" y="355346"/>
                  </a:lnTo>
                  <a:lnTo>
                    <a:pt x="121945" y="333540"/>
                  </a:lnTo>
                  <a:lnTo>
                    <a:pt x="121945" y="0"/>
                  </a:lnTo>
                  <a:close/>
                </a:path>
                <a:path w="351154" h="389890">
                  <a:moveTo>
                    <a:pt x="350583" y="0"/>
                  </a:moveTo>
                  <a:lnTo>
                    <a:pt x="228638" y="0"/>
                  </a:lnTo>
                  <a:lnTo>
                    <a:pt x="228638" y="333540"/>
                  </a:lnTo>
                  <a:lnTo>
                    <a:pt x="233057" y="355346"/>
                  </a:lnTo>
                  <a:lnTo>
                    <a:pt x="245097" y="373189"/>
                  </a:lnTo>
                  <a:lnTo>
                    <a:pt x="262928" y="385229"/>
                  </a:lnTo>
                  <a:lnTo>
                    <a:pt x="284721" y="389648"/>
                  </a:lnTo>
                  <a:lnTo>
                    <a:pt x="294487" y="389648"/>
                  </a:lnTo>
                  <a:lnTo>
                    <a:pt x="316306" y="385229"/>
                  </a:lnTo>
                  <a:lnTo>
                    <a:pt x="334137" y="373189"/>
                  </a:lnTo>
                  <a:lnTo>
                    <a:pt x="346176" y="355346"/>
                  </a:lnTo>
                  <a:lnTo>
                    <a:pt x="350583" y="333540"/>
                  </a:lnTo>
                  <a:lnTo>
                    <a:pt x="350583" y="0"/>
                  </a:lnTo>
                  <a:close/>
                </a:path>
              </a:pathLst>
            </a:custGeom>
            <a:solidFill>
              <a:srgbClr val="2C6D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6423444" y="8678113"/>
              <a:ext cx="332105" cy="389890"/>
            </a:xfrm>
            <a:custGeom>
              <a:avLst/>
              <a:gdLst/>
              <a:ahLst/>
              <a:cxnLst/>
              <a:rect l="l" t="t" r="r" b="b"/>
              <a:pathLst>
                <a:path w="332104" h="389890">
                  <a:moveTo>
                    <a:pt x="114604" y="0"/>
                  </a:moveTo>
                  <a:lnTo>
                    <a:pt x="0" y="0"/>
                  </a:lnTo>
                  <a:lnTo>
                    <a:pt x="0" y="335292"/>
                  </a:lnTo>
                  <a:lnTo>
                    <a:pt x="4279" y="356425"/>
                  </a:lnTo>
                  <a:lnTo>
                    <a:pt x="15951" y="373697"/>
                  </a:lnTo>
                  <a:lnTo>
                    <a:pt x="33235" y="385368"/>
                  </a:lnTo>
                  <a:lnTo>
                    <a:pt x="54368" y="389648"/>
                  </a:lnTo>
                  <a:lnTo>
                    <a:pt x="60248" y="389648"/>
                  </a:lnTo>
                  <a:lnTo>
                    <a:pt x="81381" y="385368"/>
                  </a:lnTo>
                  <a:lnTo>
                    <a:pt x="98666" y="373697"/>
                  </a:lnTo>
                  <a:lnTo>
                    <a:pt x="110324" y="356425"/>
                  </a:lnTo>
                  <a:lnTo>
                    <a:pt x="114604" y="335292"/>
                  </a:lnTo>
                  <a:lnTo>
                    <a:pt x="114604" y="0"/>
                  </a:lnTo>
                  <a:close/>
                </a:path>
                <a:path w="332104" h="389890">
                  <a:moveTo>
                    <a:pt x="331711" y="0"/>
                  </a:moveTo>
                  <a:lnTo>
                    <a:pt x="217119" y="0"/>
                  </a:lnTo>
                  <a:lnTo>
                    <a:pt x="217119" y="335292"/>
                  </a:lnTo>
                  <a:lnTo>
                    <a:pt x="221399" y="356425"/>
                  </a:lnTo>
                  <a:lnTo>
                    <a:pt x="233070" y="373697"/>
                  </a:lnTo>
                  <a:lnTo>
                    <a:pt x="250342" y="385368"/>
                  </a:lnTo>
                  <a:lnTo>
                    <a:pt x="271475" y="389648"/>
                  </a:lnTo>
                  <a:lnTo>
                    <a:pt x="277342" y="389648"/>
                  </a:lnTo>
                  <a:lnTo>
                    <a:pt x="298488" y="385368"/>
                  </a:lnTo>
                  <a:lnTo>
                    <a:pt x="315772" y="373697"/>
                  </a:lnTo>
                  <a:lnTo>
                    <a:pt x="327431" y="356425"/>
                  </a:lnTo>
                  <a:lnTo>
                    <a:pt x="331711" y="335292"/>
                  </a:lnTo>
                  <a:lnTo>
                    <a:pt x="331711"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157483" y="8229675"/>
              <a:ext cx="198755" cy="47625"/>
            </a:xfrm>
            <a:custGeom>
              <a:avLst/>
              <a:gdLst/>
              <a:ahLst/>
              <a:cxnLst/>
              <a:rect l="l" t="t" r="r" b="b"/>
              <a:pathLst>
                <a:path w="198754" h="47625">
                  <a:moveTo>
                    <a:pt x="198374" y="0"/>
                  </a:moveTo>
                  <a:lnTo>
                    <a:pt x="0" y="0"/>
                  </a:lnTo>
                  <a:lnTo>
                    <a:pt x="17678" y="47142"/>
                  </a:lnTo>
                  <a:lnTo>
                    <a:pt x="172834" y="47142"/>
                  </a:lnTo>
                  <a:lnTo>
                    <a:pt x="198374" y="0"/>
                  </a:lnTo>
                  <a:close/>
                </a:path>
              </a:pathLst>
            </a:custGeom>
            <a:solidFill>
              <a:srgbClr val="D89F2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7246947" y="9543426"/>
            <a:ext cx="153035" cy="2235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300" b="1" i="0" u="none" strike="noStrike" kern="0" cap="none" spc="80" normalizeH="0" baseline="0" noProof="0" dirty="0">
                <a:ln>
                  <a:noFill/>
                </a:ln>
                <a:solidFill>
                  <a:srgbClr val="231F20"/>
                </a:solidFill>
                <a:effectLst/>
                <a:uLnTx/>
                <a:uFillTx/>
                <a:latin typeface="Verdana"/>
                <a:cs typeface="Verdana"/>
              </a:rPr>
              <a:t>7</a:t>
            </a:r>
            <a:endParaRPr kumimoji="0" sz="1300" b="0" i="0" u="none" strike="noStrike" kern="0" cap="none" spc="0" normalizeH="0" baseline="0" noProof="0">
              <a:ln>
                <a:noFill/>
              </a:ln>
              <a:solidFill>
                <a:sysClr val="windowText" lastClr="000000"/>
              </a:solidFill>
              <a:effectLst/>
              <a:uLnTx/>
              <a:uFillTx/>
              <a:latin typeface="Verdana"/>
              <a:cs typeface="Verdana"/>
            </a:endParaRPr>
          </a:p>
        </p:txBody>
      </p:sp>
      <p:sp>
        <p:nvSpPr>
          <p:cNvPr id="19" name="object 19"/>
          <p:cNvSpPr/>
          <p:nvPr/>
        </p:nvSpPr>
        <p:spPr>
          <a:xfrm>
            <a:off x="6113815" y="539507"/>
            <a:ext cx="1658620" cy="694055"/>
          </a:xfrm>
          <a:custGeom>
            <a:avLst/>
            <a:gdLst/>
            <a:ahLst/>
            <a:cxnLst/>
            <a:rect l="l" t="t" r="r" b="b"/>
            <a:pathLst>
              <a:path w="1658620" h="694055">
                <a:moveTo>
                  <a:pt x="0" y="0"/>
                </a:moveTo>
                <a:lnTo>
                  <a:pt x="219456" y="693458"/>
                </a:lnTo>
                <a:lnTo>
                  <a:pt x="1658581" y="581304"/>
                </a:lnTo>
                <a:lnTo>
                  <a:pt x="1658581" y="51320"/>
                </a:lnTo>
                <a:lnTo>
                  <a:pt x="0"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6328505" y="559066"/>
            <a:ext cx="1156335" cy="501650"/>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defRPr/>
            </a:pPr>
            <a:r>
              <a:rPr kumimoji="0" sz="2900" b="1" i="0" u="none" strike="noStrike" kern="0" cap="none" spc="40" normalizeH="0" baseline="0" noProof="0" dirty="0">
                <a:ln>
                  <a:noFill/>
                </a:ln>
                <a:solidFill>
                  <a:srgbClr val="FFFFFF"/>
                </a:solidFill>
                <a:effectLst/>
                <a:uLnTx/>
                <a:uFillTx/>
                <a:latin typeface="Century Gothic"/>
                <a:cs typeface="Century Gothic"/>
              </a:rPr>
              <a:t>Focus </a:t>
            </a:r>
            <a:endParaRPr kumimoji="0" sz="2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p:nvPr/>
        </p:nvSpPr>
        <p:spPr>
          <a:xfrm>
            <a:off x="457200" y="660419"/>
            <a:ext cx="6711950" cy="4296410"/>
          </a:xfrm>
          <a:custGeom>
            <a:avLst/>
            <a:gdLst/>
            <a:ahLst/>
            <a:cxnLst/>
            <a:rect l="l" t="t" r="r" b="b"/>
            <a:pathLst>
              <a:path w="6711950" h="4296410">
                <a:moveTo>
                  <a:pt x="0" y="0"/>
                </a:moveTo>
                <a:lnTo>
                  <a:pt x="311404" y="4295952"/>
                </a:lnTo>
                <a:lnTo>
                  <a:pt x="6228143" y="3937215"/>
                </a:lnTo>
                <a:lnTo>
                  <a:pt x="6711696" y="940663"/>
                </a:lnTo>
                <a:lnTo>
                  <a:pt x="0" y="0"/>
                </a:lnTo>
                <a:close/>
              </a:path>
            </a:pathLst>
          </a:custGeom>
          <a:solidFill>
            <a:srgbClr val="5399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txBox="1"/>
          <p:nvPr/>
        </p:nvSpPr>
        <p:spPr>
          <a:xfrm>
            <a:off x="883411" y="1349009"/>
            <a:ext cx="3166110" cy="3606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200" b="1" i="0" u="none" strike="noStrike" kern="0" cap="none" spc="-75" normalizeH="0" baseline="0" noProof="0" dirty="0">
                <a:ln>
                  <a:noFill/>
                </a:ln>
                <a:solidFill>
                  <a:srgbClr val="D7DF23"/>
                </a:solidFill>
                <a:effectLst/>
                <a:uLnTx/>
                <a:uFillTx/>
                <a:latin typeface="Century Gothic"/>
                <a:cs typeface="Century Gothic"/>
              </a:rPr>
              <a:t>Stagnant</a:t>
            </a:r>
            <a:r>
              <a:rPr kumimoji="0" sz="2200" b="1" i="0" u="none" strike="noStrike" kern="0" cap="none" spc="-125" normalizeH="0" baseline="0" noProof="0" dirty="0">
                <a:ln>
                  <a:noFill/>
                </a:ln>
                <a:solidFill>
                  <a:srgbClr val="D7DF23"/>
                </a:solidFill>
                <a:effectLst/>
                <a:uLnTx/>
                <a:uFillTx/>
                <a:latin typeface="Century Gothic"/>
                <a:cs typeface="Century Gothic"/>
              </a:rPr>
              <a:t> </a:t>
            </a:r>
            <a:r>
              <a:rPr kumimoji="0" sz="2200" b="1" i="0" u="none" strike="noStrike" kern="0" cap="none" spc="-185" normalizeH="0" baseline="0" noProof="0" dirty="0">
                <a:ln>
                  <a:noFill/>
                </a:ln>
                <a:solidFill>
                  <a:srgbClr val="D7DF23"/>
                </a:solidFill>
                <a:effectLst/>
                <a:uLnTx/>
                <a:uFillTx/>
                <a:latin typeface="Century Gothic"/>
                <a:cs typeface="Century Gothic"/>
              </a:rPr>
              <a:t>Income</a:t>
            </a:r>
            <a:r>
              <a:rPr kumimoji="0" sz="2200" b="1" i="0" u="none" strike="noStrike" kern="0" cap="none" spc="-120" normalizeH="0" baseline="0" noProof="0" dirty="0">
                <a:ln>
                  <a:noFill/>
                </a:ln>
                <a:solidFill>
                  <a:srgbClr val="D7DF23"/>
                </a:solidFill>
                <a:effectLst/>
                <a:uLnTx/>
                <a:uFillTx/>
                <a:latin typeface="Century Gothic"/>
                <a:cs typeface="Century Gothic"/>
              </a:rPr>
              <a:t> </a:t>
            </a:r>
            <a:r>
              <a:rPr kumimoji="0" sz="2200" b="1" i="0" u="none" strike="noStrike" kern="0" cap="none" spc="-85" normalizeH="0" baseline="0" noProof="0" dirty="0">
                <a:ln>
                  <a:noFill/>
                </a:ln>
                <a:solidFill>
                  <a:srgbClr val="D7DF23"/>
                </a:solidFill>
                <a:effectLst/>
                <a:uLnTx/>
                <a:uFillTx/>
                <a:latin typeface="Century Gothic"/>
                <a:cs typeface="Century Gothic"/>
              </a:rPr>
              <a:t>Sources</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883411" y="1816368"/>
            <a:ext cx="4262120" cy="238760"/>
          </a:xfrm>
          <a:prstGeom prst="rect">
            <a:avLst/>
          </a:prstGeom>
        </p:spPr>
        <p:txBody>
          <a:bodyPr vert="horz" wrap="square" lIns="0" tIns="12700" rIns="0" bIns="0" rtlCol="0">
            <a:spAutoFit/>
          </a:bodyPr>
          <a:lstStyle/>
          <a:p>
            <a:pPr marL="215900" marR="0" lvl="0" indent="-203835" defTabSz="914400" eaLnBrk="1" fontAlgn="auto" latinLnBrk="0" hangingPunct="1">
              <a:lnSpc>
                <a:spcPct val="100000"/>
              </a:lnSpc>
              <a:spcBef>
                <a:spcPts val="100"/>
              </a:spcBef>
              <a:spcAft>
                <a:spcPts val="0"/>
              </a:spcAft>
              <a:buClr>
                <a:srgbClr val="D7DF23"/>
              </a:buClr>
              <a:buSzPct val="214285"/>
              <a:buFont typeface="Arial"/>
              <a:buChar char="•"/>
              <a:tabLst>
                <a:tab pos="216535" algn="l"/>
              </a:tabLst>
              <a:defRPr/>
            </a:pPr>
            <a:r>
              <a:rPr kumimoji="0" sz="1400" b="0" i="0" u="none" strike="noStrike" kern="0" cap="none" spc="-50" normalizeH="0" baseline="0" noProof="0" dirty="0">
                <a:ln>
                  <a:noFill/>
                </a:ln>
                <a:solidFill>
                  <a:srgbClr val="FFFFFF"/>
                </a:solidFill>
                <a:effectLst/>
                <a:uLnTx/>
                <a:uFillTx/>
                <a:latin typeface="Trebuchet MS"/>
                <a:cs typeface="Trebuchet MS"/>
              </a:rPr>
              <a:t>Older</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adults</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85" normalizeH="0" baseline="0" noProof="0" dirty="0">
                <a:ln>
                  <a:noFill/>
                </a:ln>
                <a:solidFill>
                  <a:srgbClr val="FFFFFF"/>
                </a:solidFill>
                <a:effectLst/>
                <a:uLnTx/>
                <a:uFillTx/>
                <a:latin typeface="Trebuchet MS"/>
                <a:cs typeface="Trebuchet MS"/>
              </a:rPr>
              <a:t>are</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60" normalizeH="0" baseline="0" noProof="0" dirty="0">
                <a:ln>
                  <a:noFill/>
                </a:ln>
                <a:solidFill>
                  <a:srgbClr val="FFFFFF"/>
                </a:solidFill>
                <a:effectLst/>
                <a:uLnTx/>
                <a:uFillTx/>
                <a:latin typeface="Trebuchet MS"/>
                <a:cs typeface="Trebuchet MS"/>
              </a:rPr>
              <a:t>often</a:t>
            </a:r>
            <a:r>
              <a:rPr kumimoji="0" sz="1400" b="0" i="0" u="none" strike="noStrike" kern="0" cap="none" spc="-85" normalizeH="0" baseline="0" noProof="0" dirty="0">
                <a:ln>
                  <a:noFill/>
                </a:ln>
                <a:solidFill>
                  <a:srgbClr val="FFFFFF"/>
                </a:solidFill>
                <a:effectLst/>
                <a:uLnTx/>
                <a:uFillTx/>
                <a:latin typeface="Trebuchet MS"/>
                <a:cs typeface="Trebuchet MS"/>
              </a:rPr>
              <a:t> </a:t>
            </a:r>
            <a:r>
              <a:rPr kumimoji="0" sz="1400" b="0" i="0" u="none" strike="noStrike" kern="0" cap="none" spc="-75" normalizeH="0" baseline="0" noProof="0" dirty="0">
                <a:ln>
                  <a:noFill/>
                </a:ln>
                <a:solidFill>
                  <a:srgbClr val="FFFFFF"/>
                </a:solidFill>
                <a:effectLst/>
                <a:uLnTx/>
                <a:uFillTx/>
                <a:latin typeface="Trebuchet MS"/>
                <a:cs typeface="Trebuchet MS"/>
              </a:rPr>
              <a:t>reliant</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0" normalizeH="0" baseline="0" noProof="0" dirty="0">
                <a:ln>
                  <a:noFill/>
                </a:ln>
                <a:solidFill>
                  <a:srgbClr val="FFFFFF"/>
                </a:solidFill>
                <a:effectLst/>
                <a:uLnTx/>
                <a:uFillTx/>
                <a:latin typeface="Trebuchet MS"/>
                <a:cs typeface="Trebuchet MS"/>
              </a:rPr>
              <a:t>on</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1" i="0" u="none" strike="noStrike" kern="0" cap="none" spc="-60" normalizeH="0" baseline="0" noProof="0" dirty="0">
                <a:ln>
                  <a:noFill/>
                </a:ln>
                <a:solidFill>
                  <a:srgbClr val="FFFFFF"/>
                </a:solidFill>
                <a:effectLst/>
                <a:uLnTx/>
                <a:uFillTx/>
                <a:latin typeface="Century Gothic"/>
                <a:cs typeface="Century Gothic"/>
              </a:rPr>
              <a:t>fixed</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114" normalizeH="0" baseline="0" noProof="0" dirty="0">
                <a:ln>
                  <a:noFill/>
                </a:ln>
                <a:solidFill>
                  <a:srgbClr val="FFFFFF"/>
                </a:solidFill>
                <a:effectLst/>
                <a:uLnTx/>
                <a:uFillTx/>
                <a:latin typeface="Century Gothic"/>
                <a:cs typeface="Century Gothic"/>
              </a:rPr>
              <a:t>income</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45" normalizeH="0" baseline="0" noProof="0" dirty="0">
                <a:ln>
                  <a:noFill/>
                </a:ln>
                <a:solidFill>
                  <a:srgbClr val="FFFFFF"/>
                </a:solidFill>
                <a:effectLst/>
                <a:uLnTx/>
                <a:uFillTx/>
                <a:latin typeface="Century Gothic"/>
                <a:cs typeface="Century Gothic"/>
              </a:rPr>
              <a:t>sources</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1086686" y="2029729"/>
            <a:ext cx="3698240" cy="45212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70" normalizeH="0" baseline="0" noProof="0" dirty="0">
                <a:ln>
                  <a:noFill/>
                </a:ln>
                <a:solidFill>
                  <a:srgbClr val="FFFFFF"/>
                </a:solidFill>
                <a:effectLst/>
                <a:uLnTx/>
                <a:uFillTx/>
                <a:latin typeface="Trebuchet MS"/>
                <a:cs typeface="Trebuchet MS"/>
              </a:rPr>
              <a:t>that</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0" normalizeH="0" baseline="0" noProof="0" dirty="0">
                <a:ln>
                  <a:noFill/>
                </a:ln>
                <a:solidFill>
                  <a:srgbClr val="FFFFFF"/>
                </a:solidFill>
                <a:effectLst/>
                <a:uLnTx/>
                <a:uFillTx/>
                <a:latin typeface="Trebuchet MS"/>
                <a:cs typeface="Trebuchet MS"/>
              </a:rPr>
              <a:t>do</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not</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65" normalizeH="0" baseline="0" noProof="0" dirty="0">
                <a:ln>
                  <a:noFill/>
                </a:ln>
                <a:solidFill>
                  <a:srgbClr val="FFFFFF"/>
                </a:solidFill>
                <a:effectLst/>
                <a:uLnTx/>
                <a:uFillTx/>
                <a:latin typeface="Trebuchet MS"/>
                <a:cs typeface="Trebuchet MS"/>
              </a:rPr>
              <a:t>adjust</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significantly</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10" normalizeH="0" baseline="0" noProof="0" dirty="0">
                <a:ln>
                  <a:noFill/>
                </a:ln>
                <a:solidFill>
                  <a:srgbClr val="FFFFFF"/>
                </a:solidFill>
                <a:effectLst/>
                <a:uLnTx/>
                <a:uFillTx/>
                <a:latin typeface="Trebuchet MS"/>
                <a:cs typeface="Trebuchet MS"/>
              </a:rPr>
              <a:t>during</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inflationary </a:t>
            </a:r>
            <a:r>
              <a:rPr kumimoji="0" sz="1400" b="0" i="0" u="none" strike="noStrike" kern="0" cap="none" spc="-10" normalizeH="0" baseline="0" noProof="0" dirty="0">
                <a:ln>
                  <a:noFill/>
                </a:ln>
                <a:solidFill>
                  <a:srgbClr val="FFFFFF"/>
                </a:solidFill>
                <a:effectLst/>
                <a:uLnTx/>
                <a:uFillTx/>
                <a:latin typeface="Trebuchet MS"/>
                <a:cs typeface="Trebuchet MS"/>
              </a:rPr>
              <a:t>periods.</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5" name="object 25"/>
          <p:cNvSpPr txBox="1"/>
          <p:nvPr/>
        </p:nvSpPr>
        <p:spPr>
          <a:xfrm>
            <a:off x="883411" y="2547889"/>
            <a:ext cx="3692525" cy="238760"/>
          </a:xfrm>
          <a:prstGeom prst="rect">
            <a:avLst/>
          </a:prstGeom>
        </p:spPr>
        <p:txBody>
          <a:bodyPr vert="horz" wrap="square" lIns="0" tIns="12700" rIns="0" bIns="0" rtlCol="0">
            <a:spAutoFit/>
          </a:bodyPr>
          <a:lstStyle/>
          <a:p>
            <a:pPr marL="215900" marR="0" lvl="0" indent="-203835" defTabSz="914400" eaLnBrk="1" fontAlgn="auto" latinLnBrk="0" hangingPunct="1">
              <a:lnSpc>
                <a:spcPct val="100000"/>
              </a:lnSpc>
              <a:spcBef>
                <a:spcPts val="100"/>
              </a:spcBef>
              <a:spcAft>
                <a:spcPts val="0"/>
              </a:spcAft>
              <a:buClr>
                <a:srgbClr val="D7DF23"/>
              </a:buClr>
              <a:buSzPct val="214285"/>
              <a:buFont typeface="Arial"/>
              <a:buChar char="•"/>
              <a:tabLst>
                <a:tab pos="216535" algn="l"/>
              </a:tabLst>
              <a:defRPr/>
            </a:pPr>
            <a:r>
              <a:rPr kumimoji="0" sz="1400" b="1" i="0" u="none" strike="noStrike" kern="0" cap="none" spc="-80" normalizeH="0" baseline="0" noProof="0" dirty="0">
                <a:ln>
                  <a:noFill/>
                </a:ln>
                <a:solidFill>
                  <a:srgbClr val="FFFFFF"/>
                </a:solidFill>
                <a:effectLst/>
                <a:uLnTx/>
                <a:uFillTx/>
                <a:latin typeface="Century Gothic"/>
                <a:cs typeface="Century Gothic"/>
              </a:rPr>
              <a:t>Social </a:t>
            </a:r>
            <a:r>
              <a:rPr kumimoji="0" sz="1400" b="1" i="0" u="none" strike="noStrike" kern="0" cap="none" spc="-40" normalizeH="0" baseline="0" noProof="0" dirty="0">
                <a:ln>
                  <a:noFill/>
                </a:ln>
                <a:solidFill>
                  <a:srgbClr val="FFFFFF"/>
                </a:solidFill>
                <a:effectLst/>
                <a:uLnTx/>
                <a:uFillTx/>
                <a:latin typeface="Century Gothic"/>
                <a:cs typeface="Century Gothic"/>
              </a:rPr>
              <a:t>Security</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0" i="0" u="none" strike="noStrike" kern="0" cap="none" spc="-55" normalizeH="0" baseline="0" noProof="0" dirty="0">
                <a:ln>
                  <a:noFill/>
                </a:ln>
                <a:solidFill>
                  <a:srgbClr val="FFFFFF"/>
                </a:solidFill>
                <a:effectLst/>
                <a:uLnTx/>
                <a:uFillTx/>
                <a:latin typeface="Trebuchet MS"/>
                <a:cs typeface="Trebuchet MS"/>
              </a:rPr>
              <a:t>is</a:t>
            </a:r>
            <a:r>
              <a:rPr kumimoji="0" sz="1400" b="0" i="0" u="none" strike="noStrike" kern="0" cap="none" spc="-105"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inadequate</a:t>
            </a:r>
            <a:r>
              <a:rPr kumimoji="0" sz="1400" b="0" i="0" u="none" strike="noStrike" kern="0" cap="none" spc="-11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to</a:t>
            </a:r>
            <a:r>
              <a:rPr kumimoji="0" sz="1400" b="0" i="0" u="none" strike="noStrike" kern="0" cap="none" spc="-105" normalizeH="0" baseline="0" noProof="0" dirty="0">
                <a:ln>
                  <a:noFill/>
                </a:ln>
                <a:solidFill>
                  <a:srgbClr val="FFFFFF"/>
                </a:solidFill>
                <a:effectLst/>
                <a:uLnTx/>
                <a:uFillTx/>
                <a:latin typeface="Trebuchet MS"/>
                <a:cs typeface="Trebuchet MS"/>
              </a:rPr>
              <a:t> </a:t>
            </a:r>
            <a:r>
              <a:rPr kumimoji="0" sz="1400" b="0" i="0" u="none" strike="noStrike" kern="0" cap="none" spc="-30" normalizeH="0" baseline="0" noProof="0" dirty="0">
                <a:ln>
                  <a:noFill/>
                </a:ln>
                <a:solidFill>
                  <a:srgbClr val="FFFFFF"/>
                </a:solidFill>
                <a:effectLst/>
                <a:uLnTx/>
                <a:uFillTx/>
                <a:latin typeface="Trebuchet MS"/>
                <a:cs typeface="Trebuchet MS"/>
              </a:rPr>
              <a:t>accommodate</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6" name="object 26"/>
          <p:cNvSpPr txBox="1"/>
          <p:nvPr/>
        </p:nvSpPr>
        <p:spPr>
          <a:xfrm>
            <a:off x="1086686" y="2761249"/>
            <a:ext cx="3077845" cy="66548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FFFFFF"/>
                </a:solidFill>
                <a:effectLst/>
                <a:uLnTx/>
                <a:uFillTx/>
                <a:latin typeface="Trebuchet MS"/>
                <a:cs typeface="Trebuchet MS"/>
              </a:rPr>
              <a:t>and</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slow</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to</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30" normalizeH="0" baseline="0" noProof="0" dirty="0">
                <a:ln>
                  <a:noFill/>
                </a:ln>
                <a:solidFill>
                  <a:srgbClr val="FFFFFF"/>
                </a:solidFill>
                <a:effectLst/>
                <a:uLnTx/>
                <a:uFillTx/>
                <a:latin typeface="Trebuchet MS"/>
                <a:cs typeface="Trebuchet MS"/>
              </a:rPr>
              <a:t>respond</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to</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70" normalizeH="0" baseline="0" noProof="0" dirty="0">
                <a:ln>
                  <a:noFill/>
                </a:ln>
                <a:solidFill>
                  <a:srgbClr val="FFFFFF"/>
                </a:solidFill>
                <a:effectLst/>
                <a:uLnTx/>
                <a:uFillTx/>
                <a:latin typeface="Trebuchet MS"/>
                <a:cs typeface="Trebuchet MS"/>
              </a:rPr>
              <a:t>local</a:t>
            </a:r>
            <a:r>
              <a:rPr kumimoji="0" sz="1400" b="0" i="0" u="none" strike="noStrike" kern="0" cap="none" spc="-90" normalizeH="0" baseline="0" noProof="0" dirty="0">
                <a:ln>
                  <a:noFill/>
                </a:ln>
                <a:solidFill>
                  <a:srgbClr val="FFFFFF"/>
                </a:solidFill>
                <a:effectLst/>
                <a:uLnTx/>
                <a:uFillTx/>
                <a:latin typeface="Trebuchet MS"/>
                <a:cs typeface="Trebuchet MS"/>
              </a:rPr>
              <a:t> </a:t>
            </a:r>
            <a:r>
              <a:rPr kumimoji="0" sz="1400" b="0" i="0" u="none" strike="noStrike" kern="0" cap="none" spc="-25" normalizeH="0" baseline="0" noProof="0" dirty="0">
                <a:ln>
                  <a:noFill/>
                </a:ln>
                <a:solidFill>
                  <a:srgbClr val="FFFFFF"/>
                </a:solidFill>
                <a:effectLst/>
                <a:uLnTx/>
                <a:uFillTx/>
                <a:latin typeface="Trebuchet MS"/>
                <a:cs typeface="Trebuchet MS"/>
              </a:rPr>
              <a:t>and</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40" normalizeH="0" baseline="0" noProof="0" dirty="0">
                <a:ln>
                  <a:noFill/>
                </a:ln>
                <a:solidFill>
                  <a:srgbClr val="FFFFFF"/>
                </a:solidFill>
                <a:effectLst/>
                <a:uLnTx/>
                <a:uFillTx/>
                <a:latin typeface="Trebuchet MS"/>
                <a:cs typeface="Trebuchet MS"/>
              </a:rPr>
              <a:t>national </a:t>
            </a:r>
            <a:r>
              <a:rPr kumimoji="0" sz="1400" b="0" i="0" u="none" strike="noStrike" kern="0" cap="none" spc="-35" normalizeH="0" baseline="0" noProof="0" dirty="0">
                <a:ln>
                  <a:noFill/>
                </a:ln>
                <a:solidFill>
                  <a:srgbClr val="FFFFFF"/>
                </a:solidFill>
                <a:effectLst/>
                <a:uLnTx/>
                <a:uFillTx/>
                <a:latin typeface="Trebuchet MS"/>
                <a:cs typeface="Trebuchet MS"/>
              </a:rPr>
              <a:t>economic</a:t>
            </a:r>
            <a:r>
              <a:rPr kumimoji="0" sz="1400" b="0" i="0" u="none" strike="noStrike" kern="0" cap="none" spc="-70" normalizeH="0" baseline="0" noProof="0" dirty="0">
                <a:ln>
                  <a:noFill/>
                </a:ln>
                <a:solidFill>
                  <a:srgbClr val="FFFFFF"/>
                </a:solidFill>
                <a:effectLst/>
                <a:uLnTx/>
                <a:uFillTx/>
                <a:latin typeface="Trebuchet MS"/>
                <a:cs typeface="Trebuchet MS"/>
              </a:rPr>
              <a:t> </a:t>
            </a:r>
            <a:r>
              <a:rPr kumimoji="0" sz="1400" b="0" i="0" u="none" strike="noStrike" kern="0" cap="none" spc="-80" normalizeH="0" baseline="0" noProof="0" dirty="0">
                <a:ln>
                  <a:noFill/>
                </a:ln>
                <a:solidFill>
                  <a:srgbClr val="FFFFFF"/>
                </a:solidFill>
                <a:effectLst/>
                <a:uLnTx/>
                <a:uFillTx/>
                <a:latin typeface="Trebuchet MS"/>
                <a:cs typeface="Trebuchet MS"/>
              </a:rPr>
              <a:t>trends,</a:t>
            </a:r>
            <a:r>
              <a:rPr kumimoji="0" sz="1400" b="0" i="0" u="none" strike="noStrike" kern="0" cap="none" spc="-70"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including</a:t>
            </a:r>
            <a:r>
              <a:rPr kumimoji="0" sz="1400" b="0" i="0" u="none" strike="noStrike" kern="0" cap="none" spc="-70" normalizeH="0" baseline="0" noProof="0" dirty="0">
                <a:ln>
                  <a:noFill/>
                </a:ln>
                <a:solidFill>
                  <a:srgbClr val="FFFFFF"/>
                </a:solidFill>
                <a:effectLst/>
                <a:uLnTx/>
                <a:uFillTx/>
                <a:latin typeface="Trebuchet MS"/>
                <a:cs typeface="Trebuchet MS"/>
              </a:rPr>
              <a:t> </a:t>
            </a:r>
            <a:r>
              <a:rPr kumimoji="0" sz="1400" b="0" i="0" u="none" strike="noStrike" kern="0" cap="none" spc="-40" normalizeH="0" baseline="0" noProof="0" dirty="0">
                <a:ln>
                  <a:noFill/>
                </a:ln>
                <a:solidFill>
                  <a:srgbClr val="FFFFFF"/>
                </a:solidFill>
                <a:effectLst/>
                <a:uLnTx/>
                <a:uFillTx/>
                <a:latin typeface="Trebuchet MS"/>
                <a:cs typeface="Trebuchet MS"/>
              </a:rPr>
              <a:t>annual</a:t>
            </a:r>
            <a:r>
              <a:rPr kumimoji="0" sz="1400" b="0" i="0" u="none" strike="noStrike" kern="0" cap="none" spc="-70" normalizeH="0" baseline="0" noProof="0" dirty="0">
                <a:ln>
                  <a:noFill/>
                </a:ln>
                <a:solidFill>
                  <a:srgbClr val="FFFFFF"/>
                </a:solidFill>
                <a:effectLst/>
                <a:uLnTx/>
                <a:uFillTx/>
                <a:latin typeface="Trebuchet MS"/>
                <a:cs typeface="Trebuchet MS"/>
              </a:rPr>
              <a:t> </a:t>
            </a:r>
            <a:r>
              <a:rPr kumimoji="0" sz="1400" b="0" i="0" u="none" strike="noStrike" kern="0" cap="none" spc="-20" normalizeH="0" baseline="0" noProof="0" dirty="0">
                <a:ln>
                  <a:noFill/>
                </a:ln>
                <a:solidFill>
                  <a:srgbClr val="FFFFFF"/>
                </a:solidFill>
                <a:effectLst/>
                <a:uLnTx/>
                <a:uFillTx/>
                <a:latin typeface="Trebuchet MS"/>
                <a:cs typeface="Trebuchet MS"/>
              </a:rPr>
              <a:t>cost </a:t>
            </a:r>
            <a:r>
              <a:rPr kumimoji="0" sz="1400" b="0" i="0" u="none" strike="noStrike" kern="0" cap="none" spc="-60" normalizeH="0" baseline="0" noProof="0" dirty="0">
                <a:ln>
                  <a:noFill/>
                </a:ln>
                <a:solidFill>
                  <a:srgbClr val="FFFFFF"/>
                </a:solidFill>
                <a:effectLst/>
                <a:uLnTx/>
                <a:uFillTx/>
                <a:latin typeface="Trebuchet MS"/>
                <a:cs typeface="Trebuchet MS"/>
              </a:rPr>
              <a:t>of</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living</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10" normalizeH="0" baseline="0" noProof="0" dirty="0">
                <a:ln>
                  <a:noFill/>
                </a:ln>
                <a:solidFill>
                  <a:srgbClr val="FFFFFF"/>
                </a:solidFill>
                <a:effectLst/>
                <a:uLnTx/>
                <a:uFillTx/>
                <a:latin typeface="Trebuchet MS"/>
                <a:cs typeface="Trebuchet MS"/>
              </a:rPr>
              <a:t>increases.</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7" name="object 27"/>
          <p:cNvSpPr txBox="1"/>
          <p:nvPr/>
        </p:nvSpPr>
        <p:spPr>
          <a:xfrm>
            <a:off x="883411" y="3492769"/>
            <a:ext cx="3196590" cy="238760"/>
          </a:xfrm>
          <a:prstGeom prst="rect">
            <a:avLst/>
          </a:prstGeom>
        </p:spPr>
        <p:txBody>
          <a:bodyPr vert="horz" wrap="square" lIns="0" tIns="12700" rIns="0" bIns="0" rtlCol="0">
            <a:spAutoFit/>
          </a:bodyPr>
          <a:lstStyle/>
          <a:p>
            <a:pPr marL="215900" marR="0" lvl="0" indent="-203835" defTabSz="914400" eaLnBrk="1" fontAlgn="auto" latinLnBrk="0" hangingPunct="1">
              <a:lnSpc>
                <a:spcPct val="100000"/>
              </a:lnSpc>
              <a:spcBef>
                <a:spcPts val="100"/>
              </a:spcBef>
              <a:spcAft>
                <a:spcPts val="0"/>
              </a:spcAft>
              <a:buClr>
                <a:srgbClr val="D7DF23"/>
              </a:buClr>
              <a:buSzPct val="214285"/>
              <a:buFont typeface="Arial"/>
              <a:buChar char="•"/>
              <a:tabLst>
                <a:tab pos="216535" algn="l"/>
              </a:tabLst>
              <a:defRPr/>
            </a:pPr>
            <a:r>
              <a:rPr kumimoji="0" sz="1400" b="0" i="0" u="none" strike="noStrike" kern="0" cap="none" spc="-70" normalizeH="0" baseline="0" noProof="0" dirty="0">
                <a:ln>
                  <a:noFill/>
                </a:ln>
                <a:solidFill>
                  <a:srgbClr val="FFFFFF"/>
                </a:solidFill>
                <a:effectLst/>
                <a:uLnTx/>
                <a:uFillTx/>
                <a:latin typeface="Trebuchet MS"/>
                <a:cs typeface="Trebuchet MS"/>
              </a:rPr>
              <a:t>Fixed</a:t>
            </a:r>
            <a:r>
              <a:rPr kumimoji="0" sz="1400" b="0" i="0" u="none" strike="noStrike" kern="0" cap="none" spc="-85"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incomes</a:t>
            </a:r>
            <a:r>
              <a:rPr kumimoji="0" sz="1400" b="0" i="0" u="none" strike="noStrike" kern="0" cap="none" spc="-85" normalizeH="0" baseline="0" noProof="0" dirty="0">
                <a:ln>
                  <a:noFill/>
                </a:ln>
                <a:solidFill>
                  <a:srgbClr val="FFFFFF"/>
                </a:solidFill>
                <a:effectLst/>
                <a:uLnTx/>
                <a:uFillTx/>
                <a:latin typeface="Trebuchet MS"/>
                <a:cs typeface="Trebuchet MS"/>
              </a:rPr>
              <a:t> </a:t>
            </a:r>
            <a:r>
              <a:rPr kumimoji="0" sz="1400" b="0" i="0" u="none" strike="noStrike" kern="0" cap="none" spc="-45" normalizeH="0" baseline="0" noProof="0" dirty="0">
                <a:ln>
                  <a:noFill/>
                </a:ln>
                <a:solidFill>
                  <a:srgbClr val="FFFFFF"/>
                </a:solidFill>
                <a:effectLst/>
                <a:uLnTx/>
                <a:uFillTx/>
                <a:latin typeface="Trebuchet MS"/>
                <a:cs typeface="Trebuchet MS"/>
              </a:rPr>
              <a:t>cannot</a:t>
            </a:r>
            <a:r>
              <a:rPr kumimoji="0" sz="1400" b="0" i="0" u="none" strike="noStrike" kern="0" cap="none" spc="-85" normalizeH="0" baseline="0" noProof="0" dirty="0">
                <a:ln>
                  <a:noFill/>
                </a:ln>
                <a:solidFill>
                  <a:srgbClr val="FFFFFF"/>
                </a:solidFill>
                <a:effectLst/>
                <a:uLnTx/>
                <a:uFillTx/>
                <a:latin typeface="Trebuchet MS"/>
                <a:cs typeface="Trebuchet MS"/>
              </a:rPr>
              <a:t> </a:t>
            </a:r>
            <a:r>
              <a:rPr kumimoji="0" sz="1400" b="0" i="0" u="none" strike="noStrike" kern="0" cap="none" spc="-25" normalizeH="0" baseline="0" noProof="0" dirty="0">
                <a:ln>
                  <a:noFill/>
                </a:ln>
                <a:solidFill>
                  <a:srgbClr val="FFFFFF"/>
                </a:solidFill>
                <a:effectLst/>
                <a:uLnTx/>
                <a:uFillTx/>
                <a:latin typeface="Trebuchet MS"/>
                <a:cs typeface="Trebuchet MS"/>
              </a:rPr>
              <a:t>absorb</a:t>
            </a:r>
            <a:r>
              <a:rPr kumimoji="0" sz="1400" b="0" i="0" u="none" strike="noStrike" kern="0" cap="none" spc="-85"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significant</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8" name="object 28"/>
          <p:cNvSpPr txBox="1"/>
          <p:nvPr/>
        </p:nvSpPr>
        <p:spPr>
          <a:xfrm>
            <a:off x="1086686" y="3706129"/>
            <a:ext cx="2138045" cy="2387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65" normalizeH="0" baseline="0" noProof="0" dirty="0">
                <a:ln>
                  <a:noFill/>
                </a:ln>
                <a:solidFill>
                  <a:srgbClr val="FFFFFF"/>
                </a:solidFill>
                <a:effectLst/>
                <a:uLnTx/>
                <a:uFillTx/>
                <a:latin typeface="Century Gothic"/>
                <a:cs typeface="Century Gothic"/>
              </a:rPr>
              <a:t>market-</a:t>
            </a:r>
            <a:r>
              <a:rPr kumimoji="0" sz="1400" b="1" i="0" u="none" strike="noStrike" kern="0" cap="none" spc="-90" normalizeH="0" baseline="0" noProof="0" dirty="0">
                <a:ln>
                  <a:noFill/>
                </a:ln>
                <a:solidFill>
                  <a:srgbClr val="FFFFFF"/>
                </a:solidFill>
                <a:effectLst/>
                <a:uLnTx/>
                <a:uFillTx/>
                <a:latin typeface="Century Gothic"/>
                <a:cs typeface="Century Gothic"/>
              </a:rPr>
              <a:t>rate</a:t>
            </a:r>
            <a:r>
              <a:rPr kumimoji="0" sz="1400" b="1" i="0" u="none" strike="noStrike" kern="0" cap="none" spc="-50" normalizeH="0" baseline="0" noProof="0" dirty="0">
                <a:ln>
                  <a:noFill/>
                </a:ln>
                <a:solidFill>
                  <a:srgbClr val="FFFFFF"/>
                </a:solidFill>
                <a:effectLst/>
                <a:uLnTx/>
                <a:uFillTx/>
                <a:latin typeface="Century Gothic"/>
                <a:cs typeface="Century Gothic"/>
              </a:rPr>
              <a:t> </a:t>
            </a:r>
            <a:r>
              <a:rPr kumimoji="0" sz="1400" b="1" i="0" u="none" strike="noStrike" kern="0" cap="none" spc="-20" normalizeH="0" baseline="0" noProof="0" dirty="0">
                <a:ln>
                  <a:noFill/>
                </a:ln>
                <a:solidFill>
                  <a:srgbClr val="FFFFFF"/>
                </a:solidFill>
                <a:effectLst/>
                <a:uLnTx/>
                <a:uFillTx/>
                <a:latin typeface="Century Gothic"/>
                <a:cs typeface="Century Gothic"/>
              </a:rPr>
              <a:t>rent</a:t>
            </a:r>
            <a:r>
              <a:rPr kumimoji="0" sz="1400" b="1" i="0" u="none" strike="noStrike" kern="0" cap="none" spc="-45" normalizeH="0" baseline="0" noProof="0" dirty="0">
                <a:ln>
                  <a:noFill/>
                </a:ln>
                <a:solidFill>
                  <a:srgbClr val="FFFFFF"/>
                </a:solidFill>
                <a:effectLst/>
                <a:uLnTx/>
                <a:uFillTx/>
                <a:latin typeface="Century Gothic"/>
                <a:cs typeface="Century Gothic"/>
              </a:rPr>
              <a:t> </a:t>
            </a:r>
            <a:r>
              <a:rPr kumimoji="0" sz="1400" b="1" i="0" u="none" strike="noStrike" kern="0" cap="none" spc="-85" normalizeH="0" baseline="0" noProof="0" dirty="0">
                <a:ln>
                  <a:noFill/>
                </a:ln>
                <a:solidFill>
                  <a:srgbClr val="FFFFFF"/>
                </a:solidFill>
                <a:effectLst/>
                <a:uLnTx/>
                <a:uFillTx/>
                <a:latin typeface="Century Gothic"/>
                <a:cs typeface="Century Gothic"/>
              </a:rPr>
              <a:t>increases</a:t>
            </a:r>
            <a:r>
              <a:rPr kumimoji="0" sz="1400" b="0" i="0" u="none" strike="noStrike" kern="0" cap="none" spc="-85" normalizeH="0" baseline="0" noProof="0" dirty="0">
                <a:ln>
                  <a:noFill/>
                </a:ln>
                <a:solidFill>
                  <a:srgbClr val="FFFFFF"/>
                </a:solidFill>
                <a:effectLst/>
                <a:uLnTx/>
                <a:uFillTx/>
                <a:latin typeface="Trebuchet MS"/>
                <a:cs typeface="Trebuchet MS"/>
              </a:rPr>
              <a:t>.</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grpSp>
        <p:nvGrpSpPr>
          <p:cNvPr id="29" name="object 29"/>
          <p:cNvGrpSpPr/>
          <p:nvPr/>
        </p:nvGrpSpPr>
        <p:grpSpPr>
          <a:xfrm>
            <a:off x="4507994" y="2286005"/>
            <a:ext cx="2072005" cy="2072005"/>
            <a:chOff x="4507994" y="2286005"/>
            <a:chExt cx="2072005" cy="2072005"/>
          </a:xfrm>
        </p:grpSpPr>
        <p:sp>
          <p:nvSpPr>
            <p:cNvPr id="30" name="object 30"/>
            <p:cNvSpPr/>
            <p:nvPr/>
          </p:nvSpPr>
          <p:spPr>
            <a:xfrm>
              <a:off x="4536569" y="2314580"/>
              <a:ext cx="2014855" cy="2014855"/>
            </a:xfrm>
            <a:custGeom>
              <a:avLst/>
              <a:gdLst/>
              <a:ahLst/>
              <a:cxnLst/>
              <a:rect l="l" t="t" r="r" b="b"/>
              <a:pathLst>
                <a:path w="2014854" h="2014854">
                  <a:moveTo>
                    <a:pt x="1007300" y="0"/>
                  </a:moveTo>
                  <a:lnTo>
                    <a:pt x="958495" y="1161"/>
                  </a:lnTo>
                  <a:lnTo>
                    <a:pt x="910289" y="4611"/>
                  </a:lnTo>
                  <a:lnTo>
                    <a:pt x="862736" y="10295"/>
                  </a:lnTo>
                  <a:lnTo>
                    <a:pt x="815888" y="18162"/>
                  </a:lnTo>
                  <a:lnTo>
                    <a:pt x="769797" y="28159"/>
                  </a:lnTo>
                  <a:lnTo>
                    <a:pt x="724517" y="40233"/>
                  </a:lnTo>
                  <a:lnTo>
                    <a:pt x="680101" y="54331"/>
                  </a:lnTo>
                  <a:lnTo>
                    <a:pt x="636600" y="70400"/>
                  </a:lnTo>
                  <a:lnTo>
                    <a:pt x="594069" y="88388"/>
                  </a:lnTo>
                  <a:lnTo>
                    <a:pt x="552559" y="108241"/>
                  </a:lnTo>
                  <a:lnTo>
                    <a:pt x="512124" y="129908"/>
                  </a:lnTo>
                  <a:lnTo>
                    <a:pt x="472815" y="153335"/>
                  </a:lnTo>
                  <a:lnTo>
                    <a:pt x="434687" y="178470"/>
                  </a:lnTo>
                  <a:lnTo>
                    <a:pt x="397792" y="205259"/>
                  </a:lnTo>
                  <a:lnTo>
                    <a:pt x="362181" y="233651"/>
                  </a:lnTo>
                  <a:lnTo>
                    <a:pt x="327909" y="263591"/>
                  </a:lnTo>
                  <a:lnTo>
                    <a:pt x="295028" y="295028"/>
                  </a:lnTo>
                  <a:lnTo>
                    <a:pt x="263591" y="327909"/>
                  </a:lnTo>
                  <a:lnTo>
                    <a:pt x="233651" y="362181"/>
                  </a:lnTo>
                  <a:lnTo>
                    <a:pt x="205259" y="397792"/>
                  </a:lnTo>
                  <a:lnTo>
                    <a:pt x="178470" y="434687"/>
                  </a:lnTo>
                  <a:lnTo>
                    <a:pt x="153335" y="472815"/>
                  </a:lnTo>
                  <a:lnTo>
                    <a:pt x="129908" y="512124"/>
                  </a:lnTo>
                  <a:lnTo>
                    <a:pt x="108241" y="552559"/>
                  </a:lnTo>
                  <a:lnTo>
                    <a:pt x="88388" y="594069"/>
                  </a:lnTo>
                  <a:lnTo>
                    <a:pt x="70400" y="636600"/>
                  </a:lnTo>
                  <a:lnTo>
                    <a:pt x="54331" y="680101"/>
                  </a:lnTo>
                  <a:lnTo>
                    <a:pt x="40233" y="724517"/>
                  </a:lnTo>
                  <a:lnTo>
                    <a:pt x="28159" y="769797"/>
                  </a:lnTo>
                  <a:lnTo>
                    <a:pt x="18162" y="815888"/>
                  </a:lnTo>
                  <a:lnTo>
                    <a:pt x="10295" y="862736"/>
                  </a:lnTo>
                  <a:lnTo>
                    <a:pt x="4611" y="910289"/>
                  </a:lnTo>
                  <a:lnTo>
                    <a:pt x="1161" y="958495"/>
                  </a:lnTo>
                  <a:lnTo>
                    <a:pt x="0" y="1007300"/>
                  </a:lnTo>
                  <a:lnTo>
                    <a:pt x="1161" y="1056105"/>
                  </a:lnTo>
                  <a:lnTo>
                    <a:pt x="4611" y="1104311"/>
                  </a:lnTo>
                  <a:lnTo>
                    <a:pt x="10295" y="1151864"/>
                  </a:lnTo>
                  <a:lnTo>
                    <a:pt x="18162" y="1198712"/>
                  </a:lnTo>
                  <a:lnTo>
                    <a:pt x="28159" y="1244803"/>
                  </a:lnTo>
                  <a:lnTo>
                    <a:pt x="40233" y="1290083"/>
                  </a:lnTo>
                  <a:lnTo>
                    <a:pt x="54331" y="1334499"/>
                  </a:lnTo>
                  <a:lnTo>
                    <a:pt x="70400" y="1378000"/>
                  </a:lnTo>
                  <a:lnTo>
                    <a:pt x="88388" y="1420531"/>
                  </a:lnTo>
                  <a:lnTo>
                    <a:pt x="108241" y="1462041"/>
                  </a:lnTo>
                  <a:lnTo>
                    <a:pt x="129908" y="1502476"/>
                  </a:lnTo>
                  <a:lnTo>
                    <a:pt x="153335" y="1541785"/>
                  </a:lnTo>
                  <a:lnTo>
                    <a:pt x="178470" y="1579913"/>
                  </a:lnTo>
                  <a:lnTo>
                    <a:pt x="205259" y="1616808"/>
                  </a:lnTo>
                  <a:lnTo>
                    <a:pt x="233651" y="1652419"/>
                  </a:lnTo>
                  <a:lnTo>
                    <a:pt x="263591" y="1686691"/>
                  </a:lnTo>
                  <a:lnTo>
                    <a:pt x="295028" y="1719572"/>
                  </a:lnTo>
                  <a:lnTo>
                    <a:pt x="327909" y="1751009"/>
                  </a:lnTo>
                  <a:lnTo>
                    <a:pt x="362181" y="1780949"/>
                  </a:lnTo>
                  <a:lnTo>
                    <a:pt x="397792" y="1809341"/>
                  </a:lnTo>
                  <a:lnTo>
                    <a:pt x="434687" y="1836130"/>
                  </a:lnTo>
                  <a:lnTo>
                    <a:pt x="472815" y="1861265"/>
                  </a:lnTo>
                  <a:lnTo>
                    <a:pt x="512124" y="1884692"/>
                  </a:lnTo>
                  <a:lnTo>
                    <a:pt x="552559" y="1906359"/>
                  </a:lnTo>
                  <a:lnTo>
                    <a:pt x="594069" y="1926212"/>
                  </a:lnTo>
                  <a:lnTo>
                    <a:pt x="636600" y="1944200"/>
                  </a:lnTo>
                  <a:lnTo>
                    <a:pt x="680101" y="1960269"/>
                  </a:lnTo>
                  <a:lnTo>
                    <a:pt x="724517" y="1974367"/>
                  </a:lnTo>
                  <a:lnTo>
                    <a:pt x="769797" y="1986441"/>
                  </a:lnTo>
                  <a:lnTo>
                    <a:pt x="815888" y="1996438"/>
                  </a:lnTo>
                  <a:lnTo>
                    <a:pt x="862736" y="2004305"/>
                  </a:lnTo>
                  <a:lnTo>
                    <a:pt x="910289" y="2009989"/>
                  </a:lnTo>
                  <a:lnTo>
                    <a:pt x="958495" y="2013439"/>
                  </a:lnTo>
                  <a:lnTo>
                    <a:pt x="1007300" y="2014601"/>
                  </a:lnTo>
                  <a:lnTo>
                    <a:pt x="1056105" y="2013439"/>
                  </a:lnTo>
                  <a:lnTo>
                    <a:pt x="1104311" y="2009989"/>
                  </a:lnTo>
                  <a:lnTo>
                    <a:pt x="1151864" y="2004305"/>
                  </a:lnTo>
                  <a:lnTo>
                    <a:pt x="1198712" y="1996438"/>
                  </a:lnTo>
                  <a:lnTo>
                    <a:pt x="1244803" y="1986441"/>
                  </a:lnTo>
                  <a:lnTo>
                    <a:pt x="1290083" y="1974367"/>
                  </a:lnTo>
                  <a:lnTo>
                    <a:pt x="1334499" y="1960269"/>
                  </a:lnTo>
                  <a:lnTo>
                    <a:pt x="1378000" y="1944200"/>
                  </a:lnTo>
                  <a:lnTo>
                    <a:pt x="1420531" y="1926212"/>
                  </a:lnTo>
                  <a:lnTo>
                    <a:pt x="1462041" y="1906359"/>
                  </a:lnTo>
                  <a:lnTo>
                    <a:pt x="1502476" y="1884692"/>
                  </a:lnTo>
                  <a:lnTo>
                    <a:pt x="1541785" y="1861265"/>
                  </a:lnTo>
                  <a:lnTo>
                    <a:pt x="1579913" y="1836130"/>
                  </a:lnTo>
                  <a:lnTo>
                    <a:pt x="1616808" y="1809341"/>
                  </a:lnTo>
                  <a:lnTo>
                    <a:pt x="1652419" y="1780949"/>
                  </a:lnTo>
                  <a:lnTo>
                    <a:pt x="1686691" y="1751009"/>
                  </a:lnTo>
                  <a:lnTo>
                    <a:pt x="1719572" y="1719572"/>
                  </a:lnTo>
                  <a:lnTo>
                    <a:pt x="1751009" y="1686691"/>
                  </a:lnTo>
                  <a:lnTo>
                    <a:pt x="1780949" y="1652419"/>
                  </a:lnTo>
                  <a:lnTo>
                    <a:pt x="1809341" y="1616808"/>
                  </a:lnTo>
                  <a:lnTo>
                    <a:pt x="1836130" y="1579913"/>
                  </a:lnTo>
                  <a:lnTo>
                    <a:pt x="1861265" y="1541785"/>
                  </a:lnTo>
                  <a:lnTo>
                    <a:pt x="1884692" y="1502476"/>
                  </a:lnTo>
                  <a:lnTo>
                    <a:pt x="1906359" y="1462041"/>
                  </a:lnTo>
                  <a:lnTo>
                    <a:pt x="1926212" y="1420531"/>
                  </a:lnTo>
                  <a:lnTo>
                    <a:pt x="1944200" y="1378000"/>
                  </a:lnTo>
                  <a:lnTo>
                    <a:pt x="1960269" y="1334499"/>
                  </a:lnTo>
                  <a:lnTo>
                    <a:pt x="1974367" y="1290083"/>
                  </a:lnTo>
                  <a:lnTo>
                    <a:pt x="1986441" y="1244803"/>
                  </a:lnTo>
                  <a:lnTo>
                    <a:pt x="1996438" y="1198712"/>
                  </a:lnTo>
                  <a:lnTo>
                    <a:pt x="2004305" y="1151864"/>
                  </a:lnTo>
                  <a:lnTo>
                    <a:pt x="2009989" y="1104311"/>
                  </a:lnTo>
                  <a:lnTo>
                    <a:pt x="2013439" y="1056105"/>
                  </a:lnTo>
                  <a:lnTo>
                    <a:pt x="2014601" y="1007300"/>
                  </a:lnTo>
                  <a:lnTo>
                    <a:pt x="2013439" y="958495"/>
                  </a:lnTo>
                  <a:lnTo>
                    <a:pt x="2009989" y="910289"/>
                  </a:lnTo>
                  <a:lnTo>
                    <a:pt x="2004305" y="862736"/>
                  </a:lnTo>
                  <a:lnTo>
                    <a:pt x="1996438" y="815888"/>
                  </a:lnTo>
                  <a:lnTo>
                    <a:pt x="1986441" y="769797"/>
                  </a:lnTo>
                  <a:lnTo>
                    <a:pt x="1974367" y="724517"/>
                  </a:lnTo>
                  <a:lnTo>
                    <a:pt x="1960269" y="680101"/>
                  </a:lnTo>
                  <a:lnTo>
                    <a:pt x="1944200" y="636600"/>
                  </a:lnTo>
                  <a:lnTo>
                    <a:pt x="1926212" y="594069"/>
                  </a:lnTo>
                  <a:lnTo>
                    <a:pt x="1906359" y="552559"/>
                  </a:lnTo>
                  <a:lnTo>
                    <a:pt x="1884692" y="512124"/>
                  </a:lnTo>
                  <a:lnTo>
                    <a:pt x="1861265" y="472815"/>
                  </a:lnTo>
                  <a:lnTo>
                    <a:pt x="1836130" y="434687"/>
                  </a:lnTo>
                  <a:lnTo>
                    <a:pt x="1809341" y="397792"/>
                  </a:lnTo>
                  <a:lnTo>
                    <a:pt x="1780949" y="362181"/>
                  </a:lnTo>
                  <a:lnTo>
                    <a:pt x="1751009" y="327909"/>
                  </a:lnTo>
                  <a:lnTo>
                    <a:pt x="1719572" y="295028"/>
                  </a:lnTo>
                  <a:lnTo>
                    <a:pt x="1686691" y="263591"/>
                  </a:lnTo>
                  <a:lnTo>
                    <a:pt x="1652419" y="233651"/>
                  </a:lnTo>
                  <a:lnTo>
                    <a:pt x="1616808" y="205259"/>
                  </a:lnTo>
                  <a:lnTo>
                    <a:pt x="1579913" y="178470"/>
                  </a:lnTo>
                  <a:lnTo>
                    <a:pt x="1541785" y="153335"/>
                  </a:lnTo>
                  <a:lnTo>
                    <a:pt x="1502476" y="129908"/>
                  </a:lnTo>
                  <a:lnTo>
                    <a:pt x="1462041" y="108241"/>
                  </a:lnTo>
                  <a:lnTo>
                    <a:pt x="1420531" y="88388"/>
                  </a:lnTo>
                  <a:lnTo>
                    <a:pt x="1378000" y="70400"/>
                  </a:lnTo>
                  <a:lnTo>
                    <a:pt x="1334499" y="54331"/>
                  </a:lnTo>
                  <a:lnTo>
                    <a:pt x="1290083" y="40233"/>
                  </a:lnTo>
                  <a:lnTo>
                    <a:pt x="1244803" y="28159"/>
                  </a:lnTo>
                  <a:lnTo>
                    <a:pt x="1198712" y="18162"/>
                  </a:lnTo>
                  <a:lnTo>
                    <a:pt x="1151864" y="10295"/>
                  </a:lnTo>
                  <a:lnTo>
                    <a:pt x="1104311" y="4611"/>
                  </a:lnTo>
                  <a:lnTo>
                    <a:pt x="1056105" y="1161"/>
                  </a:lnTo>
                  <a:lnTo>
                    <a:pt x="10073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4536569" y="2314580"/>
              <a:ext cx="2014855" cy="2014855"/>
            </a:xfrm>
            <a:custGeom>
              <a:avLst/>
              <a:gdLst/>
              <a:ahLst/>
              <a:cxnLst/>
              <a:rect l="l" t="t" r="r" b="b"/>
              <a:pathLst>
                <a:path w="2014854" h="2014854">
                  <a:moveTo>
                    <a:pt x="1007300" y="2014601"/>
                  </a:moveTo>
                  <a:lnTo>
                    <a:pt x="1056105" y="2013439"/>
                  </a:lnTo>
                  <a:lnTo>
                    <a:pt x="1104311" y="2009989"/>
                  </a:lnTo>
                  <a:lnTo>
                    <a:pt x="1151864" y="2004305"/>
                  </a:lnTo>
                  <a:lnTo>
                    <a:pt x="1198712" y="1996438"/>
                  </a:lnTo>
                  <a:lnTo>
                    <a:pt x="1244803" y="1986441"/>
                  </a:lnTo>
                  <a:lnTo>
                    <a:pt x="1290083" y="1974367"/>
                  </a:lnTo>
                  <a:lnTo>
                    <a:pt x="1334499" y="1960269"/>
                  </a:lnTo>
                  <a:lnTo>
                    <a:pt x="1378000" y="1944200"/>
                  </a:lnTo>
                  <a:lnTo>
                    <a:pt x="1420531" y="1926212"/>
                  </a:lnTo>
                  <a:lnTo>
                    <a:pt x="1462041" y="1906359"/>
                  </a:lnTo>
                  <a:lnTo>
                    <a:pt x="1502476" y="1884692"/>
                  </a:lnTo>
                  <a:lnTo>
                    <a:pt x="1541785" y="1861265"/>
                  </a:lnTo>
                  <a:lnTo>
                    <a:pt x="1579913" y="1836130"/>
                  </a:lnTo>
                  <a:lnTo>
                    <a:pt x="1616808" y="1809341"/>
                  </a:lnTo>
                  <a:lnTo>
                    <a:pt x="1652419" y="1780949"/>
                  </a:lnTo>
                  <a:lnTo>
                    <a:pt x="1686691" y="1751009"/>
                  </a:lnTo>
                  <a:lnTo>
                    <a:pt x="1719572" y="1719572"/>
                  </a:lnTo>
                  <a:lnTo>
                    <a:pt x="1751009" y="1686691"/>
                  </a:lnTo>
                  <a:lnTo>
                    <a:pt x="1780949" y="1652419"/>
                  </a:lnTo>
                  <a:lnTo>
                    <a:pt x="1809341" y="1616808"/>
                  </a:lnTo>
                  <a:lnTo>
                    <a:pt x="1836130" y="1579913"/>
                  </a:lnTo>
                  <a:lnTo>
                    <a:pt x="1861265" y="1541785"/>
                  </a:lnTo>
                  <a:lnTo>
                    <a:pt x="1884692" y="1502476"/>
                  </a:lnTo>
                  <a:lnTo>
                    <a:pt x="1906359" y="1462041"/>
                  </a:lnTo>
                  <a:lnTo>
                    <a:pt x="1926212" y="1420531"/>
                  </a:lnTo>
                  <a:lnTo>
                    <a:pt x="1944200" y="1378000"/>
                  </a:lnTo>
                  <a:lnTo>
                    <a:pt x="1960269" y="1334499"/>
                  </a:lnTo>
                  <a:lnTo>
                    <a:pt x="1974367" y="1290083"/>
                  </a:lnTo>
                  <a:lnTo>
                    <a:pt x="1986441" y="1244803"/>
                  </a:lnTo>
                  <a:lnTo>
                    <a:pt x="1996438" y="1198712"/>
                  </a:lnTo>
                  <a:lnTo>
                    <a:pt x="2004305" y="1151864"/>
                  </a:lnTo>
                  <a:lnTo>
                    <a:pt x="2009989" y="1104311"/>
                  </a:lnTo>
                  <a:lnTo>
                    <a:pt x="2013439" y="1056105"/>
                  </a:lnTo>
                  <a:lnTo>
                    <a:pt x="2014601" y="1007300"/>
                  </a:lnTo>
                  <a:lnTo>
                    <a:pt x="2013439" y="958495"/>
                  </a:lnTo>
                  <a:lnTo>
                    <a:pt x="2009989" y="910289"/>
                  </a:lnTo>
                  <a:lnTo>
                    <a:pt x="2004305" y="862736"/>
                  </a:lnTo>
                  <a:lnTo>
                    <a:pt x="1996438" y="815888"/>
                  </a:lnTo>
                  <a:lnTo>
                    <a:pt x="1986441" y="769797"/>
                  </a:lnTo>
                  <a:lnTo>
                    <a:pt x="1974367" y="724517"/>
                  </a:lnTo>
                  <a:lnTo>
                    <a:pt x="1960269" y="680101"/>
                  </a:lnTo>
                  <a:lnTo>
                    <a:pt x="1944200" y="636600"/>
                  </a:lnTo>
                  <a:lnTo>
                    <a:pt x="1926212" y="594069"/>
                  </a:lnTo>
                  <a:lnTo>
                    <a:pt x="1906359" y="552559"/>
                  </a:lnTo>
                  <a:lnTo>
                    <a:pt x="1884692" y="512124"/>
                  </a:lnTo>
                  <a:lnTo>
                    <a:pt x="1861265" y="472815"/>
                  </a:lnTo>
                  <a:lnTo>
                    <a:pt x="1836130" y="434687"/>
                  </a:lnTo>
                  <a:lnTo>
                    <a:pt x="1809341" y="397792"/>
                  </a:lnTo>
                  <a:lnTo>
                    <a:pt x="1780949" y="362181"/>
                  </a:lnTo>
                  <a:lnTo>
                    <a:pt x="1751009" y="327909"/>
                  </a:lnTo>
                  <a:lnTo>
                    <a:pt x="1719572" y="295028"/>
                  </a:lnTo>
                  <a:lnTo>
                    <a:pt x="1686691" y="263591"/>
                  </a:lnTo>
                  <a:lnTo>
                    <a:pt x="1652419" y="233651"/>
                  </a:lnTo>
                  <a:lnTo>
                    <a:pt x="1616808" y="205259"/>
                  </a:lnTo>
                  <a:lnTo>
                    <a:pt x="1579913" y="178470"/>
                  </a:lnTo>
                  <a:lnTo>
                    <a:pt x="1541785" y="153335"/>
                  </a:lnTo>
                  <a:lnTo>
                    <a:pt x="1502476" y="129908"/>
                  </a:lnTo>
                  <a:lnTo>
                    <a:pt x="1462041" y="108241"/>
                  </a:lnTo>
                  <a:lnTo>
                    <a:pt x="1420531" y="88388"/>
                  </a:lnTo>
                  <a:lnTo>
                    <a:pt x="1378000" y="70400"/>
                  </a:lnTo>
                  <a:lnTo>
                    <a:pt x="1334499" y="54331"/>
                  </a:lnTo>
                  <a:lnTo>
                    <a:pt x="1290083" y="40233"/>
                  </a:lnTo>
                  <a:lnTo>
                    <a:pt x="1244803" y="28159"/>
                  </a:lnTo>
                  <a:lnTo>
                    <a:pt x="1198712" y="18162"/>
                  </a:lnTo>
                  <a:lnTo>
                    <a:pt x="1151864" y="10295"/>
                  </a:lnTo>
                  <a:lnTo>
                    <a:pt x="1104311" y="4611"/>
                  </a:lnTo>
                  <a:lnTo>
                    <a:pt x="1056105" y="1161"/>
                  </a:lnTo>
                  <a:lnTo>
                    <a:pt x="1007300" y="0"/>
                  </a:lnTo>
                  <a:lnTo>
                    <a:pt x="958495" y="1161"/>
                  </a:lnTo>
                  <a:lnTo>
                    <a:pt x="910289" y="4611"/>
                  </a:lnTo>
                  <a:lnTo>
                    <a:pt x="862736" y="10295"/>
                  </a:lnTo>
                  <a:lnTo>
                    <a:pt x="815888" y="18162"/>
                  </a:lnTo>
                  <a:lnTo>
                    <a:pt x="769797" y="28159"/>
                  </a:lnTo>
                  <a:lnTo>
                    <a:pt x="724517" y="40233"/>
                  </a:lnTo>
                  <a:lnTo>
                    <a:pt x="680101" y="54331"/>
                  </a:lnTo>
                  <a:lnTo>
                    <a:pt x="636600" y="70400"/>
                  </a:lnTo>
                  <a:lnTo>
                    <a:pt x="594069" y="88388"/>
                  </a:lnTo>
                  <a:lnTo>
                    <a:pt x="552559" y="108241"/>
                  </a:lnTo>
                  <a:lnTo>
                    <a:pt x="512124" y="129908"/>
                  </a:lnTo>
                  <a:lnTo>
                    <a:pt x="472815" y="153335"/>
                  </a:lnTo>
                  <a:lnTo>
                    <a:pt x="434687" y="178470"/>
                  </a:lnTo>
                  <a:lnTo>
                    <a:pt x="397792" y="205259"/>
                  </a:lnTo>
                  <a:lnTo>
                    <a:pt x="362181" y="233651"/>
                  </a:lnTo>
                  <a:lnTo>
                    <a:pt x="327909" y="263591"/>
                  </a:lnTo>
                  <a:lnTo>
                    <a:pt x="295028" y="295028"/>
                  </a:lnTo>
                  <a:lnTo>
                    <a:pt x="263591" y="327909"/>
                  </a:lnTo>
                  <a:lnTo>
                    <a:pt x="233651" y="362181"/>
                  </a:lnTo>
                  <a:lnTo>
                    <a:pt x="205259" y="397792"/>
                  </a:lnTo>
                  <a:lnTo>
                    <a:pt x="178470" y="434687"/>
                  </a:lnTo>
                  <a:lnTo>
                    <a:pt x="153335" y="472815"/>
                  </a:lnTo>
                  <a:lnTo>
                    <a:pt x="129908" y="512124"/>
                  </a:lnTo>
                  <a:lnTo>
                    <a:pt x="108241" y="552559"/>
                  </a:lnTo>
                  <a:lnTo>
                    <a:pt x="88388" y="594069"/>
                  </a:lnTo>
                  <a:lnTo>
                    <a:pt x="70400" y="636600"/>
                  </a:lnTo>
                  <a:lnTo>
                    <a:pt x="54331" y="680101"/>
                  </a:lnTo>
                  <a:lnTo>
                    <a:pt x="40233" y="724517"/>
                  </a:lnTo>
                  <a:lnTo>
                    <a:pt x="28159" y="769797"/>
                  </a:lnTo>
                  <a:lnTo>
                    <a:pt x="18162" y="815888"/>
                  </a:lnTo>
                  <a:lnTo>
                    <a:pt x="10295" y="862736"/>
                  </a:lnTo>
                  <a:lnTo>
                    <a:pt x="4611" y="910289"/>
                  </a:lnTo>
                  <a:lnTo>
                    <a:pt x="1161" y="958495"/>
                  </a:lnTo>
                  <a:lnTo>
                    <a:pt x="0" y="1007300"/>
                  </a:lnTo>
                  <a:lnTo>
                    <a:pt x="1161" y="1056105"/>
                  </a:lnTo>
                  <a:lnTo>
                    <a:pt x="4611" y="1104311"/>
                  </a:lnTo>
                  <a:lnTo>
                    <a:pt x="10295" y="1151864"/>
                  </a:lnTo>
                  <a:lnTo>
                    <a:pt x="18162" y="1198712"/>
                  </a:lnTo>
                  <a:lnTo>
                    <a:pt x="28159" y="1244803"/>
                  </a:lnTo>
                  <a:lnTo>
                    <a:pt x="40233" y="1290083"/>
                  </a:lnTo>
                  <a:lnTo>
                    <a:pt x="54331" y="1334499"/>
                  </a:lnTo>
                  <a:lnTo>
                    <a:pt x="70400" y="1378000"/>
                  </a:lnTo>
                  <a:lnTo>
                    <a:pt x="88388" y="1420531"/>
                  </a:lnTo>
                  <a:lnTo>
                    <a:pt x="108241" y="1462041"/>
                  </a:lnTo>
                  <a:lnTo>
                    <a:pt x="129908" y="1502476"/>
                  </a:lnTo>
                  <a:lnTo>
                    <a:pt x="153335" y="1541785"/>
                  </a:lnTo>
                  <a:lnTo>
                    <a:pt x="178470" y="1579913"/>
                  </a:lnTo>
                  <a:lnTo>
                    <a:pt x="205259" y="1616808"/>
                  </a:lnTo>
                  <a:lnTo>
                    <a:pt x="233651" y="1652419"/>
                  </a:lnTo>
                  <a:lnTo>
                    <a:pt x="263591" y="1686691"/>
                  </a:lnTo>
                  <a:lnTo>
                    <a:pt x="295028" y="1719572"/>
                  </a:lnTo>
                  <a:lnTo>
                    <a:pt x="327909" y="1751009"/>
                  </a:lnTo>
                  <a:lnTo>
                    <a:pt x="362181" y="1780949"/>
                  </a:lnTo>
                  <a:lnTo>
                    <a:pt x="397792" y="1809341"/>
                  </a:lnTo>
                  <a:lnTo>
                    <a:pt x="434687" y="1836130"/>
                  </a:lnTo>
                  <a:lnTo>
                    <a:pt x="472815" y="1861265"/>
                  </a:lnTo>
                  <a:lnTo>
                    <a:pt x="512124" y="1884692"/>
                  </a:lnTo>
                  <a:lnTo>
                    <a:pt x="552559" y="1906359"/>
                  </a:lnTo>
                  <a:lnTo>
                    <a:pt x="594069" y="1926212"/>
                  </a:lnTo>
                  <a:lnTo>
                    <a:pt x="636600" y="1944200"/>
                  </a:lnTo>
                  <a:lnTo>
                    <a:pt x="680101" y="1960269"/>
                  </a:lnTo>
                  <a:lnTo>
                    <a:pt x="724517" y="1974367"/>
                  </a:lnTo>
                  <a:lnTo>
                    <a:pt x="769797" y="1986441"/>
                  </a:lnTo>
                  <a:lnTo>
                    <a:pt x="815888" y="1996438"/>
                  </a:lnTo>
                  <a:lnTo>
                    <a:pt x="862736" y="2004305"/>
                  </a:lnTo>
                  <a:lnTo>
                    <a:pt x="910289" y="2009989"/>
                  </a:lnTo>
                  <a:lnTo>
                    <a:pt x="958495" y="2013439"/>
                  </a:lnTo>
                  <a:lnTo>
                    <a:pt x="1007300" y="2014601"/>
                  </a:lnTo>
                  <a:close/>
                </a:path>
              </a:pathLst>
            </a:custGeom>
            <a:ln w="57150">
              <a:solidFill>
                <a:srgbClr val="D7DF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2" name="object 32"/>
          <p:cNvSpPr txBox="1"/>
          <p:nvPr/>
        </p:nvSpPr>
        <p:spPr>
          <a:xfrm>
            <a:off x="5205369" y="2372301"/>
            <a:ext cx="695960" cy="1174750"/>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7550" b="1" i="0" u="none" strike="noStrike" kern="0" cap="none" spc="-90" normalizeH="0" baseline="0" noProof="0" dirty="0">
                <a:ln>
                  <a:noFill/>
                </a:ln>
                <a:solidFill>
                  <a:srgbClr val="539946"/>
                </a:solidFill>
                <a:effectLst/>
                <a:uLnTx/>
                <a:uFillTx/>
                <a:latin typeface="Verdana"/>
                <a:cs typeface="Verdana"/>
              </a:rPr>
              <a:t>$</a:t>
            </a:r>
            <a:endParaRPr kumimoji="0" sz="7550" b="0" i="0" u="none" strike="noStrike" kern="0" cap="none" spc="0" normalizeH="0" baseline="0" noProof="0">
              <a:ln>
                <a:noFill/>
              </a:ln>
              <a:solidFill>
                <a:sysClr val="windowText" lastClr="000000"/>
              </a:solidFill>
              <a:effectLst/>
              <a:uLnTx/>
              <a:uFillTx/>
              <a:latin typeface="Verdana"/>
              <a:cs typeface="Verdana"/>
            </a:endParaRPr>
          </a:p>
        </p:txBody>
      </p:sp>
      <p:sp>
        <p:nvSpPr>
          <p:cNvPr id="33" name="object 33"/>
          <p:cNvSpPr txBox="1"/>
          <p:nvPr/>
        </p:nvSpPr>
        <p:spPr>
          <a:xfrm rot="20580000">
            <a:off x="4514420" y="2814705"/>
            <a:ext cx="1169541" cy="958850"/>
          </a:xfrm>
          <a:prstGeom prst="rect">
            <a:avLst/>
          </a:prstGeom>
        </p:spPr>
        <p:txBody>
          <a:bodyPr vert="horz" wrap="square" lIns="0" tIns="0" rIns="0" bIns="0" rtlCol="0">
            <a:spAutoFit/>
          </a:bodyPr>
          <a:lstStyle/>
          <a:p>
            <a:pPr marL="0" marR="0" lvl="0" indent="0" defTabSz="914400" eaLnBrk="1" fontAlgn="auto" latinLnBrk="0" hangingPunct="1">
              <a:lnSpc>
                <a:spcPts val="6980"/>
              </a:lnSpc>
              <a:spcBef>
                <a:spcPts val="0"/>
              </a:spcBef>
              <a:spcAft>
                <a:spcPts val="0"/>
              </a:spcAft>
              <a:buClrTx/>
              <a:buSzTx/>
              <a:buFontTx/>
              <a:buNone/>
              <a:tabLst/>
              <a:defRPr/>
            </a:pPr>
            <a:r>
              <a:rPr kumimoji="0" sz="7550" b="1" i="0" u="none" strike="noStrike" kern="0" cap="none" spc="-90" normalizeH="0" baseline="0" noProof="0" dirty="0">
                <a:ln>
                  <a:noFill/>
                </a:ln>
                <a:solidFill>
                  <a:srgbClr val="72BF44"/>
                </a:solidFill>
                <a:effectLst/>
                <a:uLnTx/>
                <a:uFillTx/>
                <a:latin typeface="Verdana"/>
                <a:cs typeface="Verdana"/>
              </a:rPr>
              <a:t>$</a:t>
            </a:r>
            <a:endParaRPr kumimoji="0" sz="7550" b="0" i="0" u="none" strike="noStrike" kern="0" cap="none" spc="0" normalizeH="0" baseline="0" noProof="0">
              <a:ln>
                <a:noFill/>
              </a:ln>
              <a:solidFill>
                <a:sysClr val="windowText" lastClr="000000"/>
              </a:solidFill>
              <a:effectLst/>
              <a:uLnTx/>
              <a:uFillTx/>
              <a:latin typeface="Verdana"/>
              <a:cs typeface="Verdana"/>
            </a:endParaRPr>
          </a:p>
        </p:txBody>
      </p:sp>
      <p:sp>
        <p:nvSpPr>
          <p:cNvPr id="34" name="object 34"/>
          <p:cNvSpPr txBox="1"/>
          <p:nvPr/>
        </p:nvSpPr>
        <p:spPr>
          <a:xfrm>
            <a:off x="5294583" y="3317681"/>
            <a:ext cx="499109" cy="9931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6350" b="1" i="0" u="none" strike="noStrike" kern="0" cap="none" spc="-195" normalizeH="0" baseline="0" noProof="0" dirty="0">
                <a:ln>
                  <a:noFill/>
                </a:ln>
                <a:solidFill>
                  <a:srgbClr val="00A79D"/>
                </a:solidFill>
                <a:effectLst/>
                <a:uLnTx/>
                <a:uFillTx/>
                <a:latin typeface="Verdana"/>
                <a:cs typeface="Verdana"/>
              </a:rPr>
              <a:t>?</a:t>
            </a:r>
            <a:endParaRPr kumimoji="0" sz="6350" b="0" i="0" u="none" strike="noStrike" kern="0" cap="none" spc="0" normalizeH="0" baseline="0" noProof="0">
              <a:ln>
                <a:noFill/>
              </a:ln>
              <a:solidFill>
                <a:sysClr val="windowText" lastClr="000000"/>
              </a:solidFill>
              <a:effectLst/>
              <a:uLnTx/>
              <a:uFillTx/>
              <a:latin typeface="Verdana"/>
              <a:cs typeface="Verdana"/>
            </a:endParaRPr>
          </a:p>
        </p:txBody>
      </p:sp>
      <p:sp>
        <p:nvSpPr>
          <p:cNvPr id="35" name="object 35"/>
          <p:cNvSpPr txBox="1"/>
          <p:nvPr/>
        </p:nvSpPr>
        <p:spPr>
          <a:xfrm rot="840000">
            <a:off x="5394424" y="2761311"/>
            <a:ext cx="1182796" cy="958850"/>
          </a:xfrm>
          <a:prstGeom prst="rect">
            <a:avLst/>
          </a:prstGeom>
        </p:spPr>
        <p:txBody>
          <a:bodyPr vert="horz" wrap="square" lIns="0" tIns="0" rIns="0" bIns="0" rtlCol="0">
            <a:spAutoFit/>
          </a:bodyPr>
          <a:lstStyle/>
          <a:p>
            <a:pPr marL="0" marR="0" lvl="0" indent="0" defTabSz="914400" eaLnBrk="1" fontAlgn="auto" latinLnBrk="0" hangingPunct="1">
              <a:lnSpc>
                <a:spcPts val="6909"/>
              </a:lnSpc>
              <a:spcBef>
                <a:spcPts val="0"/>
              </a:spcBef>
              <a:spcAft>
                <a:spcPts val="0"/>
              </a:spcAft>
              <a:buClrTx/>
              <a:buSzTx/>
              <a:buFontTx/>
              <a:buNone/>
              <a:tabLst/>
              <a:defRPr/>
            </a:pPr>
            <a:r>
              <a:rPr kumimoji="0" sz="7550" b="1" i="0" u="none" strike="noStrike" kern="0" cap="none" spc="-90" normalizeH="0" baseline="0" noProof="0" dirty="0">
                <a:ln>
                  <a:noFill/>
                </a:ln>
                <a:solidFill>
                  <a:srgbClr val="D7DF23"/>
                </a:solidFill>
                <a:effectLst/>
                <a:uLnTx/>
                <a:uFillTx/>
                <a:latin typeface="Verdana"/>
                <a:cs typeface="Verdana"/>
              </a:rPr>
              <a:t>$</a:t>
            </a:r>
            <a:endParaRPr kumimoji="0" sz="7550" b="0" i="0" u="none" strike="noStrike" kern="0" cap="none" spc="0" normalizeH="0" baseline="0" noProof="0">
              <a:ln>
                <a:noFill/>
              </a:ln>
              <a:solidFill>
                <a:sysClr val="windowText" lastClr="000000"/>
              </a:solidFill>
              <a:effectLst/>
              <a:uLnTx/>
              <a:uFillTx/>
              <a:latin typeface="Verdana"/>
              <a:cs typeface="Verdana"/>
            </a:endParaRPr>
          </a:p>
        </p:txBody>
      </p:sp>
      <p:grpSp>
        <p:nvGrpSpPr>
          <p:cNvPr id="36" name="object 36"/>
          <p:cNvGrpSpPr/>
          <p:nvPr/>
        </p:nvGrpSpPr>
        <p:grpSpPr>
          <a:xfrm>
            <a:off x="650045" y="4345390"/>
            <a:ext cx="6586855" cy="2712085"/>
            <a:chOff x="650045" y="4345390"/>
            <a:chExt cx="6586855" cy="2712085"/>
          </a:xfrm>
        </p:grpSpPr>
        <p:sp>
          <p:nvSpPr>
            <p:cNvPr id="37" name="object 37"/>
            <p:cNvSpPr/>
            <p:nvPr/>
          </p:nvSpPr>
          <p:spPr>
            <a:xfrm>
              <a:off x="650045" y="4345390"/>
              <a:ext cx="6586855" cy="2712085"/>
            </a:xfrm>
            <a:custGeom>
              <a:avLst/>
              <a:gdLst/>
              <a:ahLst/>
              <a:cxnLst/>
              <a:rect l="l" t="t" r="r" b="b"/>
              <a:pathLst>
                <a:path w="6586855" h="2712084">
                  <a:moveTo>
                    <a:pt x="447890" y="0"/>
                  </a:moveTo>
                  <a:lnTo>
                    <a:pt x="0" y="2711831"/>
                  </a:lnTo>
                  <a:lnTo>
                    <a:pt x="6586613" y="2416454"/>
                  </a:lnTo>
                  <a:lnTo>
                    <a:pt x="6370574" y="553847"/>
                  </a:lnTo>
                  <a:lnTo>
                    <a:pt x="447890" y="0"/>
                  </a:lnTo>
                  <a:close/>
                </a:path>
              </a:pathLst>
            </a:custGeom>
            <a:solidFill>
              <a:srgbClr val="AF455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1199009" y="4683631"/>
              <a:ext cx="2072005" cy="2072005"/>
            </a:xfrm>
            <a:custGeom>
              <a:avLst/>
              <a:gdLst/>
              <a:ahLst/>
              <a:cxnLst/>
              <a:rect l="l" t="t" r="r" b="b"/>
              <a:pathLst>
                <a:path w="2072004" h="2072004">
                  <a:moveTo>
                    <a:pt x="1035875" y="0"/>
                  </a:move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1199009" y="4683631"/>
              <a:ext cx="2072005" cy="2072005"/>
            </a:xfrm>
            <a:custGeom>
              <a:avLst/>
              <a:gdLst/>
              <a:ahLst/>
              <a:cxnLst/>
              <a:rect l="l" t="t" r="r" b="b"/>
              <a:pathLst>
                <a:path w="2072004" h="2072004">
                  <a:moveTo>
                    <a:pt x="1035875" y="2071751"/>
                  </a:move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close/>
                </a:path>
              </a:pathLst>
            </a:custGeom>
            <a:ln w="57150">
              <a:solidFill>
                <a:srgbClr val="F0C9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1625356" y="4907404"/>
              <a:ext cx="1219200" cy="1024255"/>
            </a:xfrm>
            <a:custGeom>
              <a:avLst/>
              <a:gdLst/>
              <a:ahLst/>
              <a:cxnLst/>
              <a:rect l="l" t="t" r="r" b="b"/>
              <a:pathLst>
                <a:path w="1219200" h="1024254">
                  <a:moveTo>
                    <a:pt x="605751" y="0"/>
                  </a:moveTo>
                  <a:lnTo>
                    <a:pt x="0" y="529069"/>
                  </a:lnTo>
                  <a:lnTo>
                    <a:pt x="176072" y="527786"/>
                  </a:lnTo>
                  <a:lnTo>
                    <a:pt x="179666" y="1024216"/>
                  </a:lnTo>
                  <a:lnTo>
                    <a:pt x="483603" y="1022045"/>
                  </a:lnTo>
                  <a:lnTo>
                    <a:pt x="439797" y="1004278"/>
                  </a:lnTo>
                  <a:lnTo>
                    <a:pt x="398890" y="981425"/>
                  </a:lnTo>
                  <a:lnTo>
                    <a:pt x="361280" y="953877"/>
                  </a:lnTo>
                  <a:lnTo>
                    <a:pt x="327365" y="922029"/>
                  </a:lnTo>
                  <a:lnTo>
                    <a:pt x="297546" y="886274"/>
                  </a:lnTo>
                  <a:lnTo>
                    <a:pt x="272221" y="847006"/>
                  </a:lnTo>
                  <a:lnTo>
                    <a:pt x="251788" y="804618"/>
                  </a:lnTo>
                  <a:lnTo>
                    <a:pt x="236648" y="759504"/>
                  </a:lnTo>
                  <a:lnTo>
                    <a:pt x="227198" y="712058"/>
                  </a:lnTo>
                  <a:lnTo>
                    <a:pt x="223837" y="662673"/>
                  </a:lnTo>
                  <a:lnTo>
                    <a:pt x="226623" y="614933"/>
                  </a:lnTo>
                  <a:lnTo>
                    <a:pt x="235106" y="568942"/>
                  </a:lnTo>
                  <a:lnTo>
                    <a:pt x="248933" y="525058"/>
                  </a:lnTo>
                  <a:lnTo>
                    <a:pt x="267747" y="483638"/>
                  </a:lnTo>
                  <a:lnTo>
                    <a:pt x="291193" y="445041"/>
                  </a:lnTo>
                  <a:lnTo>
                    <a:pt x="318917" y="409623"/>
                  </a:lnTo>
                  <a:lnTo>
                    <a:pt x="350562" y="377743"/>
                  </a:lnTo>
                  <a:lnTo>
                    <a:pt x="385775" y="349758"/>
                  </a:lnTo>
                  <a:lnTo>
                    <a:pt x="424199" y="326027"/>
                  </a:lnTo>
                  <a:lnTo>
                    <a:pt x="465479" y="306906"/>
                  </a:lnTo>
                  <a:lnTo>
                    <a:pt x="509261" y="292753"/>
                  </a:lnTo>
                  <a:lnTo>
                    <a:pt x="555188" y="283927"/>
                  </a:lnTo>
                  <a:lnTo>
                    <a:pt x="602907" y="280784"/>
                  </a:lnTo>
                  <a:lnTo>
                    <a:pt x="650639" y="283570"/>
                  </a:lnTo>
                  <a:lnTo>
                    <a:pt x="696625" y="292054"/>
                  </a:lnTo>
                  <a:lnTo>
                    <a:pt x="740506" y="305881"/>
                  </a:lnTo>
                  <a:lnTo>
                    <a:pt x="781925" y="324696"/>
                  </a:lnTo>
                  <a:lnTo>
                    <a:pt x="820522" y="348143"/>
                  </a:lnTo>
                  <a:lnTo>
                    <a:pt x="855941" y="375868"/>
                  </a:lnTo>
                  <a:lnTo>
                    <a:pt x="887823" y="407514"/>
                  </a:lnTo>
                  <a:lnTo>
                    <a:pt x="915811" y="442727"/>
                  </a:lnTo>
                  <a:lnTo>
                    <a:pt x="939545" y="481151"/>
                  </a:lnTo>
                  <a:lnTo>
                    <a:pt x="958669" y="522431"/>
                  </a:lnTo>
                  <a:lnTo>
                    <a:pt x="972824" y="566212"/>
                  </a:lnTo>
                  <a:lnTo>
                    <a:pt x="981652" y="612137"/>
                  </a:lnTo>
                  <a:lnTo>
                    <a:pt x="984796" y="659853"/>
                  </a:lnTo>
                  <a:lnTo>
                    <a:pt x="981847" y="708843"/>
                  </a:lnTo>
                  <a:lnTo>
                    <a:pt x="972899" y="755976"/>
                  </a:lnTo>
                  <a:lnTo>
                    <a:pt x="958338" y="800867"/>
                  </a:lnTo>
                  <a:lnTo>
                    <a:pt x="938548" y="843128"/>
                  </a:lnTo>
                  <a:lnTo>
                    <a:pt x="913915" y="882373"/>
                  </a:lnTo>
                  <a:lnTo>
                    <a:pt x="884824" y="918216"/>
                  </a:lnTo>
                  <a:lnTo>
                    <a:pt x="851660" y="950270"/>
                  </a:lnTo>
                  <a:lnTo>
                    <a:pt x="814809" y="978149"/>
                  </a:lnTo>
                  <a:lnTo>
                    <a:pt x="774654" y="1001466"/>
                  </a:lnTo>
                  <a:lnTo>
                    <a:pt x="731583" y="1019835"/>
                  </a:lnTo>
                  <a:lnTo>
                    <a:pt x="731583" y="1020216"/>
                  </a:lnTo>
                  <a:lnTo>
                    <a:pt x="1030236" y="1018070"/>
                  </a:lnTo>
                  <a:lnTo>
                    <a:pt x="1026668" y="521614"/>
                  </a:lnTo>
                  <a:lnTo>
                    <a:pt x="1219060" y="520217"/>
                  </a:lnTo>
                  <a:lnTo>
                    <a:pt x="1022553" y="353555"/>
                  </a:lnTo>
                  <a:lnTo>
                    <a:pt x="1023886" y="353542"/>
                  </a:lnTo>
                  <a:lnTo>
                    <a:pt x="1022096" y="102984"/>
                  </a:lnTo>
                  <a:lnTo>
                    <a:pt x="868489" y="104101"/>
                  </a:lnTo>
                  <a:lnTo>
                    <a:pt x="869365" y="223596"/>
                  </a:lnTo>
                  <a:lnTo>
                    <a:pt x="605751" y="0"/>
                  </a:lnTo>
                  <a:close/>
                </a:path>
              </a:pathLst>
            </a:custGeom>
            <a:solidFill>
              <a:srgbClr val="AF455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1930539" y="5289664"/>
              <a:ext cx="589915" cy="1337310"/>
            </a:xfrm>
            <a:custGeom>
              <a:avLst/>
              <a:gdLst/>
              <a:ahLst/>
              <a:cxnLst/>
              <a:rect l="l" t="t" r="r" b="b"/>
              <a:pathLst>
                <a:path w="589914" h="1337309">
                  <a:moveTo>
                    <a:pt x="589889" y="293852"/>
                  </a:moveTo>
                  <a:lnTo>
                    <a:pt x="585851" y="246024"/>
                  </a:lnTo>
                  <a:lnTo>
                    <a:pt x="577088" y="210997"/>
                  </a:lnTo>
                  <a:lnTo>
                    <a:pt x="574509" y="200685"/>
                  </a:lnTo>
                  <a:lnTo>
                    <a:pt x="556463" y="158432"/>
                  </a:lnTo>
                  <a:lnTo>
                    <a:pt x="532333" y="119875"/>
                  </a:lnTo>
                  <a:lnTo>
                    <a:pt x="502729" y="85610"/>
                  </a:lnTo>
                  <a:lnTo>
                    <a:pt x="501510" y="84582"/>
                  </a:lnTo>
                  <a:lnTo>
                    <a:pt x="468249" y="56261"/>
                  </a:lnTo>
                  <a:lnTo>
                    <a:pt x="429514" y="32423"/>
                  </a:lnTo>
                  <a:lnTo>
                    <a:pt x="387134" y="14693"/>
                  </a:lnTo>
                  <a:lnTo>
                    <a:pt x="363804" y="9042"/>
                  </a:lnTo>
                  <a:lnTo>
                    <a:pt x="363804" y="147561"/>
                  </a:lnTo>
                  <a:lnTo>
                    <a:pt x="358940" y="172173"/>
                  </a:lnTo>
                  <a:lnTo>
                    <a:pt x="345465" y="192303"/>
                  </a:lnTo>
                  <a:lnTo>
                    <a:pt x="325437" y="205930"/>
                  </a:lnTo>
                  <a:lnTo>
                    <a:pt x="300850" y="210997"/>
                  </a:lnTo>
                  <a:lnTo>
                    <a:pt x="276225" y="206121"/>
                  </a:lnTo>
                  <a:lnTo>
                    <a:pt x="256082" y="192646"/>
                  </a:lnTo>
                  <a:lnTo>
                    <a:pt x="242468" y="172605"/>
                  </a:lnTo>
                  <a:lnTo>
                    <a:pt x="237413" y="148018"/>
                  </a:lnTo>
                  <a:lnTo>
                    <a:pt x="242290" y="123393"/>
                  </a:lnTo>
                  <a:lnTo>
                    <a:pt x="255765" y="103251"/>
                  </a:lnTo>
                  <a:lnTo>
                    <a:pt x="275805" y="89636"/>
                  </a:lnTo>
                  <a:lnTo>
                    <a:pt x="300380" y="84582"/>
                  </a:lnTo>
                  <a:lnTo>
                    <a:pt x="325005" y="89458"/>
                  </a:lnTo>
                  <a:lnTo>
                    <a:pt x="345135" y="102933"/>
                  </a:lnTo>
                  <a:lnTo>
                    <a:pt x="358762" y="122974"/>
                  </a:lnTo>
                  <a:lnTo>
                    <a:pt x="363804" y="147561"/>
                  </a:lnTo>
                  <a:lnTo>
                    <a:pt x="363804" y="9042"/>
                  </a:lnTo>
                  <a:lnTo>
                    <a:pt x="341706" y="3683"/>
                  </a:lnTo>
                  <a:lnTo>
                    <a:pt x="293852" y="0"/>
                  </a:lnTo>
                  <a:lnTo>
                    <a:pt x="246024" y="4038"/>
                  </a:lnTo>
                  <a:lnTo>
                    <a:pt x="200685" y="15379"/>
                  </a:lnTo>
                  <a:lnTo>
                    <a:pt x="158432" y="33426"/>
                  </a:lnTo>
                  <a:lnTo>
                    <a:pt x="119875" y="57556"/>
                  </a:lnTo>
                  <a:lnTo>
                    <a:pt x="85610" y="87160"/>
                  </a:lnTo>
                  <a:lnTo>
                    <a:pt x="56261" y="121627"/>
                  </a:lnTo>
                  <a:lnTo>
                    <a:pt x="32423" y="160362"/>
                  </a:lnTo>
                  <a:lnTo>
                    <a:pt x="14693" y="202755"/>
                  </a:lnTo>
                  <a:lnTo>
                    <a:pt x="3683" y="248183"/>
                  </a:lnTo>
                  <a:lnTo>
                    <a:pt x="0" y="296037"/>
                  </a:lnTo>
                  <a:lnTo>
                    <a:pt x="4013" y="343674"/>
                  </a:lnTo>
                  <a:lnTo>
                    <a:pt x="15265" y="388835"/>
                  </a:lnTo>
                  <a:lnTo>
                    <a:pt x="33185" y="430936"/>
                  </a:lnTo>
                  <a:lnTo>
                    <a:pt x="57137" y="469379"/>
                  </a:lnTo>
                  <a:lnTo>
                    <a:pt x="86537" y="503567"/>
                  </a:lnTo>
                  <a:lnTo>
                    <a:pt x="120789" y="532892"/>
                  </a:lnTo>
                  <a:lnTo>
                    <a:pt x="159270" y="556780"/>
                  </a:lnTo>
                  <a:lnTo>
                    <a:pt x="201371" y="574624"/>
                  </a:lnTo>
                  <a:lnTo>
                    <a:pt x="202018" y="574852"/>
                  </a:lnTo>
                  <a:lnTo>
                    <a:pt x="204406" y="1219428"/>
                  </a:lnTo>
                  <a:lnTo>
                    <a:pt x="300634" y="1337017"/>
                  </a:lnTo>
                  <a:lnTo>
                    <a:pt x="397776" y="1218463"/>
                  </a:lnTo>
                  <a:lnTo>
                    <a:pt x="397433" y="1122591"/>
                  </a:lnTo>
                  <a:lnTo>
                    <a:pt x="336918" y="1073124"/>
                  </a:lnTo>
                  <a:lnTo>
                    <a:pt x="396938" y="1022718"/>
                  </a:lnTo>
                  <a:lnTo>
                    <a:pt x="396900" y="982776"/>
                  </a:lnTo>
                  <a:lnTo>
                    <a:pt x="337604" y="923975"/>
                  </a:lnTo>
                  <a:lnTo>
                    <a:pt x="394677" y="864793"/>
                  </a:lnTo>
                  <a:lnTo>
                    <a:pt x="341249" y="806005"/>
                  </a:lnTo>
                  <a:lnTo>
                    <a:pt x="394246" y="746836"/>
                  </a:lnTo>
                  <a:lnTo>
                    <a:pt x="393598" y="573214"/>
                  </a:lnTo>
                  <a:lnTo>
                    <a:pt x="393598" y="572909"/>
                  </a:lnTo>
                  <a:lnTo>
                    <a:pt x="435000" y="554494"/>
                  </a:lnTo>
                  <a:lnTo>
                    <a:pt x="472744" y="530212"/>
                  </a:lnTo>
                  <a:lnTo>
                    <a:pt x="506247" y="500634"/>
                  </a:lnTo>
                  <a:lnTo>
                    <a:pt x="534949" y="466344"/>
                  </a:lnTo>
                  <a:lnTo>
                    <a:pt x="558241" y="427939"/>
                  </a:lnTo>
                  <a:lnTo>
                    <a:pt x="575551" y="386003"/>
                  </a:lnTo>
                  <a:lnTo>
                    <a:pt x="586295" y="341109"/>
                  </a:lnTo>
                  <a:lnTo>
                    <a:pt x="589889" y="293852"/>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2" name="object 42"/>
          <p:cNvSpPr txBox="1"/>
          <p:nvPr/>
        </p:nvSpPr>
        <p:spPr>
          <a:xfrm>
            <a:off x="3590035" y="4955150"/>
            <a:ext cx="2987675" cy="1559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200" b="1" i="0" u="none" strike="noStrike" kern="0" cap="none" spc="-70" normalizeH="0" baseline="0" noProof="0" dirty="0">
                <a:ln>
                  <a:noFill/>
                </a:ln>
                <a:solidFill>
                  <a:srgbClr val="F0C91B"/>
                </a:solidFill>
                <a:effectLst/>
                <a:uLnTx/>
                <a:uFillTx/>
                <a:latin typeface="Century Gothic"/>
                <a:cs typeface="Century Gothic"/>
              </a:rPr>
              <a:t>Safety</a:t>
            </a:r>
            <a:r>
              <a:rPr kumimoji="0" sz="2200" b="1" i="0" u="none" strike="noStrike" kern="0" cap="none" spc="-140" normalizeH="0" baseline="0" noProof="0" dirty="0">
                <a:ln>
                  <a:noFill/>
                </a:ln>
                <a:solidFill>
                  <a:srgbClr val="F0C91B"/>
                </a:solidFill>
                <a:effectLst/>
                <a:uLnTx/>
                <a:uFillTx/>
                <a:latin typeface="Century Gothic"/>
                <a:cs typeface="Century Gothic"/>
              </a:rPr>
              <a:t> </a:t>
            </a:r>
            <a:r>
              <a:rPr kumimoji="0" sz="2200" b="1" i="0" u="none" strike="noStrike" kern="0" cap="none" spc="-160" normalizeH="0" baseline="0" noProof="0" dirty="0">
                <a:ln>
                  <a:noFill/>
                </a:ln>
                <a:solidFill>
                  <a:srgbClr val="F0C91B"/>
                </a:solidFill>
                <a:effectLst/>
                <a:uLnTx/>
                <a:uFillTx/>
                <a:latin typeface="Century Gothic"/>
                <a:cs typeface="Century Gothic"/>
              </a:rPr>
              <a:t>and</a:t>
            </a:r>
            <a:r>
              <a:rPr kumimoji="0" sz="2200" b="1" i="0" u="none" strike="noStrike" kern="0" cap="none" spc="-140" normalizeH="0" baseline="0" noProof="0" dirty="0">
                <a:ln>
                  <a:noFill/>
                </a:ln>
                <a:solidFill>
                  <a:srgbClr val="F0C91B"/>
                </a:solidFill>
                <a:effectLst/>
                <a:uLnTx/>
                <a:uFillTx/>
                <a:latin typeface="Century Gothic"/>
                <a:cs typeface="Century Gothic"/>
              </a:rPr>
              <a:t> </a:t>
            </a:r>
            <a:r>
              <a:rPr kumimoji="0" sz="2200" b="1" i="0" u="none" strike="noStrike" kern="0" cap="none" spc="-10" normalizeH="0" baseline="0" noProof="0" dirty="0">
                <a:ln>
                  <a:noFill/>
                </a:ln>
                <a:solidFill>
                  <a:srgbClr val="F0C91B"/>
                </a:solidFill>
                <a:effectLst/>
                <a:uLnTx/>
                <a:uFillTx/>
                <a:latin typeface="Century Gothic"/>
                <a:cs typeface="Century Gothic"/>
              </a:rPr>
              <a:t>Security</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a:p>
            <a:pPr marL="12700" marR="5080" lvl="0" indent="0" defTabSz="914400" eaLnBrk="1" fontAlgn="auto" latinLnBrk="0" hangingPunct="1">
              <a:lnSpc>
                <a:spcPct val="100000"/>
              </a:lnSpc>
              <a:spcBef>
                <a:spcPts val="1040"/>
              </a:spcBef>
              <a:spcAft>
                <a:spcPts val="0"/>
              </a:spcAft>
              <a:buClrTx/>
              <a:buSzTx/>
              <a:buFontTx/>
              <a:buNone/>
              <a:tabLst/>
              <a:defRPr/>
            </a:pPr>
            <a:r>
              <a:rPr kumimoji="0" sz="1400" b="0" i="0" u="none" strike="noStrike" kern="0" cap="none" spc="-50" normalizeH="0" baseline="0" noProof="0" dirty="0">
                <a:ln>
                  <a:noFill/>
                </a:ln>
                <a:solidFill>
                  <a:srgbClr val="FFFFFF"/>
                </a:solidFill>
                <a:effectLst/>
                <a:uLnTx/>
                <a:uFillTx/>
                <a:latin typeface="Trebuchet MS"/>
                <a:cs typeface="Trebuchet MS"/>
              </a:rPr>
              <a:t>Because</a:t>
            </a:r>
            <a:r>
              <a:rPr kumimoji="0" sz="1400" b="0" i="0" u="none" strike="noStrike" kern="0" cap="none" spc="-75" normalizeH="0" baseline="0" noProof="0" dirty="0">
                <a:ln>
                  <a:noFill/>
                </a:ln>
                <a:solidFill>
                  <a:srgbClr val="FFFFFF"/>
                </a:solidFill>
                <a:effectLst/>
                <a:uLnTx/>
                <a:uFillTx/>
                <a:latin typeface="Trebuchet MS"/>
                <a:cs typeface="Trebuchet MS"/>
              </a:rPr>
              <a:t> </a:t>
            </a:r>
            <a:r>
              <a:rPr kumimoji="0" sz="1400" b="0" i="0" u="none" strike="noStrike" kern="0" cap="none" spc="-60" normalizeH="0" baseline="0" noProof="0" dirty="0">
                <a:ln>
                  <a:noFill/>
                </a:ln>
                <a:solidFill>
                  <a:srgbClr val="FFFFFF"/>
                </a:solidFill>
                <a:effectLst/>
                <a:uLnTx/>
                <a:uFillTx/>
                <a:latin typeface="Trebuchet MS"/>
                <a:cs typeface="Trebuchet MS"/>
              </a:rPr>
              <a:t>of</a:t>
            </a:r>
            <a:r>
              <a:rPr kumimoji="0" sz="1400" b="0" i="0" u="none" strike="noStrike" kern="0" cap="none" spc="-75" normalizeH="0" baseline="0" noProof="0" dirty="0">
                <a:ln>
                  <a:noFill/>
                </a:ln>
                <a:solidFill>
                  <a:srgbClr val="FFFFFF"/>
                </a:solidFill>
                <a:effectLst/>
                <a:uLnTx/>
                <a:uFillTx/>
                <a:latin typeface="Trebuchet MS"/>
                <a:cs typeface="Trebuchet MS"/>
              </a:rPr>
              <a:t> </a:t>
            </a:r>
            <a:r>
              <a:rPr kumimoji="0" sz="1400" b="0" i="0" u="none" strike="noStrike" kern="0" cap="none" spc="-70" normalizeH="0" baseline="0" noProof="0" dirty="0">
                <a:ln>
                  <a:noFill/>
                </a:ln>
                <a:solidFill>
                  <a:srgbClr val="FFFFFF"/>
                </a:solidFill>
                <a:effectLst/>
                <a:uLnTx/>
                <a:uFillTx/>
                <a:latin typeface="Trebuchet MS"/>
                <a:cs typeface="Trebuchet MS"/>
              </a:rPr>
              <a:t>their </a:t>
            </a:r>
            <a:r>
              <a:rPr kumimoji="0" sz="1400" b="0" i="0" u="none" strike="noStrike" kern="0" cap="none" spc="-50" normalizeH="0" baseline="0" noProof="0" dirty="0">
                <a:ln>
                  <a:noFill/>
                </a:ln>
                <a:solidFill>
                  <a:srgbClr val="FFFFFF"/>
                </a:solidFill>
                <a:effectLst/>
                <a:uLnTx/>
                <a:uFillTx/>
                <a:latin typeface="Trebuchet MS"/>
                <a:cs typeface="Trebuchet MS"/>
              </a:rPr>
              <a:t>physical</a:t>
            </a:r>
            <a:r>
              <a:rPr kumimoji="0" sz="1400" b="0" i="0" u="none" strike="noStrike" kern="0" cap="none" spc="-75" normalizeH="0" baseline="0" noProof="0" dirty="0">
                <a:ln>
                  <a:noFill/>
                </a:ln>
                <a:solidFill>
                  <a:srgbClr val="FFFFFF"/>
                </a:solidFill>
                <a:effectLst/>
                <a:uLnTx/>
                <a:uFillTx/>
                <a:latin typeface="Trebuchet MS"/>
                <a:cs typeface="Trebuchet MS"/>
              </a:rPr>
              <a:t> </a:t>
            </a:r>
            <a:r>
              <a:rPr kumimoji="0" sz="1400" b="0" i="0" u="none" strike="noStrike" kern="0" cap="none" spc="-60" normalizeH="0" baseline="0" noProof="0" dirty="0">
                <a:ln>
                  <a:noFill/>
                </a:ln>
                <a:solidFill>
                  <a:srgbClr val="FFFFFF"/>
                </a:solidFill>
                <a:effectLst/>
                <a:uLnTx/>
                <a:uFillTx/>
                <a:latin typeface="Trebuchet MS"/>
                <a:cs typeface="Trebuchet MS"/>
              </a:rPr>
              <a:t>limitations</a:t>
            </a:r>
            <a:r>
              <a:rPr kumimoji="0" sz="1400" b="0" i="0" u="none" strike="noStrike" kern="0" cap="none" spc="-70" normalizeH="0" baseline="0" noProof="0" dirty="0">
                <a:ln>
                  <a:noFill/>
                </a:ln>
                <a:solidFill>
                  <a:srgbClr val="FFFFFF"/>
                </a:solidFill>
                <a:effectLst/>
                <a:uLnTx/>
                <a:uFillTx/>
                <a:latin typeface="Trebuchet MS"/>
                <a:cs typeface="Trebuchet MS"/>
              </a:rPr>
              <a:t> </a:t>
            </a:r>
            <a:r>
              <a:rPr kumimoji="0" sz="1400" b="0" i="0" u="none" strike="noStrike" kern="0" cap="none" spc="-25" normalizeH="0" baseline="0" noProof="0" dirty="0">
                <a:ln>
                  <a:noFill/>
                </a:ln>
                <a:solidFill>
                  <a:srgbClr val="FFFFFF"/>
                </a:solidFill>
                <a:effectLst/>
                <a:uLnTx/>
                <a:uFillTx/>
                <a:latin typeface="Trebuchet MS"/>
                <a:cs typeface="Trebuchet MS"/>
              </a:rPr>
              <a:t>and </a:t>
            </a:r>
            <a:r>
              <a:rPr kumimoji="0" sz="1400" b="0" i="0" u="none" strike="noStrike" kern="0" cap="none" spc="-45" normalizeH="0" baseline="0" noProof="0" dirty="0">
                <a:ln>
                  <a:noFill/>
                </a:ln>
                <a:solidFill>
                  <a:srgbClr val="FFFFFF"/>
                </a:solidFill>
                <a:effectLst/>
                <a:uLnTx/>
                <a:uFillTx/>
                <a:latin typeface="Trebuchet MS"/>
                <a:cs typeface="Trebuchet MS"/>
              </a:rPr>
              <a:t>sometimes</a:t>
            </a:r>
            <a:r>
              <a:rPr kumimoji="0" sz="1400" b="0" i="0" u="none" strike="noStrike" kern="0" cap="none" spc="-55" normalizeH="0" baseline="0" noProof="0" dirty="0">
                <a:ln>
                  <a:noFill/>
                </a:ln>
                <a:solidFill>
                  <a:srgbClr val="FFFFFF"/>
                </a:solidFill>
                <a:effectLst/>
                <a:uLnTx/>
                <a:uFillTx/>
                <a:latin typeface="Trebuchet MS"/>
                <a:cs typeface="Trebuchet MS"/>
              </a:rPr>
              <a:t> </a:t>
            </a:r>
            <a:r>
              <a:rPr kumimoji="0" sz="1400" b="0" i="0" u="none" strike="noStrike" kern="0" cap="none" spc="-40" normalizeH="0" baseline="0" noProof="0" dirty="0">
                <a:ln>
                  <a:noFill/>
                </a:ln>
                <a:solidFill>
                  <a:srgbClr val="FFFFFF"/>
                </a:solidFill>
                <a:effectLst/>
                <a:uLnTx/>
                <a:uFillTx/>
                <a:latin typeface="Trebuchet MS"/>
                <a:cs typeface="Trebuchet MS"/>
              </a:rPr>
              <a:t>declining</a:t>
            </a:r>
            <a:r>
              <a:rPr kumimoji="0" sz="1400" b="0" i="0" u="none" strike="noStrike" kern="0" cap="none" spc="-55" normalizeH="0" baseline="0" noProof="0" dirty="0">
                <a:ln>
                  <a:noFill/>
                </a:ln>
                <a:solidFill>
                  <a:srgbClr val="FFFFFF"/>
                </a:solidFill>
                <a:effectLst/>
                <a:uLnTx/>
                <a:uFillTx/>
                <a:latin typeface="Trebuchet MS"/>
                <a:cs typeface="Trebuchet MS"/>
              </a:rPr>
              <a:t> </a:t>
            </a:r>
            <a:r>
              <a:rPr kumimoji="0" sz="1400" b="0" i="0" u="none" strike="noStrike" kern="0" cap="none" spc="-45" normalizeH="0" baseline="0" noProof="0" dirty="0">
                <a:ln>
                  <a:noFill/>
                </a:ln>
                <a:solidFill>
                  <a:srgbClr val="FFFFFF"/>
                </a:solidFill>
                <a:effectLst/>
                <a:uLnTx/>
                <a:uFillTx/>
                <a:latin typeface="Trebuchet MS"/>
                <a:cs typeface="Trebuchet MS"/>
              </a:rPr>
              <a:t>cognitive</a:t>
            </a:r>
            <a:r>
              <a:rPr kumimoji="0" sz="1400" b="0" i="0" u="none" strike="noStrike" kern="0" cap="none" spc="-55" normalizeH="0" baseline="0" noProof="0" dirty="0">
                <a:ln>
                  <a:noFill/>
                </a:ln>
                <a:solidFill>
                  <a:srgbClr val="FFFFFF"/>
                </a:solidFill>
                <a:effectLst/>
                <a:uLnTx/>
                <a:uFillTx/>
                <a:latin typeface="Trebuchet MS"/>
                <a:cs typeface="Trebuchet MS"/>
              </a:rPr>
              <a:t> </a:t>
            </a:r>
            <a:r>
              <a:rPr kumimoji="0" sz="1400" b="0" i="0" u="none" strike="noStrike" kern="0" cap="none" spc="-35" normalizeH="0" baseline="0" noProof="0" dirty="0">
                <a:ln>
                  <a:noFill/>
                </a:ln>
                <a:solidFill>
                  <a:srgbClr val="FFFFFF"/>
                </a:solidFill>
                <a:effectLst/>
                <a:uLnTx/>
                <a:uFillTx/>
                <a:latin typeface="Trebuchet MS"/>
                <a:cs typeface="Trebuchet MS"/>
              </a:rPr>
              <a:t>abilities, </a:t>
            </a:r>
            <a:r>
              <a:rPr kumimoji="0" sz="1400" b="1" i="0" u="none" strike="noStrike" kern="0" cap="none" spc="-50" normalizeH="0" baseline="0" noProof="0" dirty="0">
                <a:ln>
                  <a:noFill/>
                </a:ln>
                <a:solidFill>
                  <a:srgbClr val="FFFFFF"/>
                </a:solidFill>
                <a:effectLst/>
                <a:uLnTx/>
                <a:uFillTx/>
                <a:latin typeface="Century Gothic"/>
                <a:cs typeface="Century Gothic"/>
              </a:rPr>
              <a:t>older</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40" normalizeH="0" baseline="0" noProof="0" dirty="0">
                <a:ln>
                  <a:noFill/>
                </a:ln>
                <a:solidFill>
                  <a:srgbClr val="FFFFFF"/>
                </a:solidFill>
                <a:effectLst/>
                <a:uLnTx/>
                <a:uFillTx/>
                <a:latin typeface="Century Gothic"/>
                <a:cs typeface="Century Gothic"/>
              </a:rPr>
              <a:t>adults</a:t>
            </a:r>
            <a:r>
              <a:rPr kumimoji="0" sz="1400" b="1" i="0" u="none" strike="noStrike" kern="0" cap="none" spc="-70" normalizeH="0" baseline="0" noProof="0" dirty="0">
                <a:ln>
                  <a:noFill/>
                </a:ln>
                <a:solidFill>
                  <a:srgbClr val="FFFFFF"/>
                </a:solidFill>
                <a:effectLst/>
                <a:uLnTx/>
                <a:uFillTx/>
                <a:latin typeface="Century Gothic"/>
                <a:cs typeface="Century Gothic"/>
              </a:rPr>
              <a:t> </a:t>
            </a:r>
            <a:r>
              <a:rPr kumimoji="0" sz="1400" b="1" i="0" u="none" strike="noStrike" kern="0" cap="none" spc="-105" normalizeH="0" baseline="0" noProof="0" dirty="0">
                <a:ln>
                  <a:noFill/>
                </a:ln>
                <a:solidFill>
                  <a:srgbClr val="FFFFFF"/>
                </a:solidFill>
                <a:effectLst/>
                <a:uLnTx/>
                <a:uFillTx/>
                <a:latin typeface="Century Gothic"/>
                <a:cs typeface="Century Gothic"/>
              </a:rPr>
              <a:t>are</a:t>
            </a:r>
            <a:r>
              <a:rPr kumimoji="0" sz="1400" b="1" i="0" u="none" strike="noStrike" kern="0" cap="none" spc="-75" normalizeH="0" baseline="0" noProof="0" dirty="0">
                <a:ln>
                  <a:noFill/>
                </a:ln>
                <a:solidFill>
                  <a:srgbClr val="FFFFFF"/>
                </a:solidFill>
                <a:effectLst/>
                <a:uLnTx/>
                <a:uFillTx/>
                <a:latin typeface="Century Gothic"/>
                <a:cs typeface="Century Gothic"/>
              </a:rPr>
              <a:t> </a:t>
            </a:r>
            <a:r>
              <a:rPr kumimoji="0" sz="1400" b="1" i="0" u="none" strike="noStrike" kern="0" cap="none" spc="-35" normalizeH="0" baseline="0" noProof="0" dirty="0">
                <a:ln>
                  <a:noFill/>
                </a:ln>
                <a:solidFill>
                  <a:srgbClr val="FFFFFF"/>
                </a:solidFill>
                <a:effectLst/>
                <a:uLnTx/>
                <a:uFillTx/>
                <a:latin typeface="Century Gothic"/>
                <a:cs typeface="Century Gothic"/>
              </a:rPr>
              <a:t>highly</a:t>
            </a:r>
            <a:r>
              <a:rPr kumimoji="0" sz="1400" b="1" i="0" u="none" strike="noStrike" kern="0" cap="none" spc="-70" normalizeH="0" baseline="0" noProof="0" dirty="0">
                <a:ln>
                  <a:noFill/>
                </a:ln>
                <a:solidFill>
                  <a:srgbClr val="FFFFFF"/>
                </a:solidFill>
                <a:effectLst/>
                <a:uLnTx/>
                <a:uFillTx/>
                <a:latin typeface="Century Gothic"/>
                <a:cs typeface="Century Gothic"/>
              </a:rPr>
              <a:t> </a:t>
            </a:r>
            <a:r>
              <a:rPr kumimoji="0" sz="1400" b="1" i="0" u="none" strike="noStrike" kern="0" cap="none" spc="-10" normalizeH="0" baseline="0" noProof="0" dirty="0">
                <a:ln>
                  <a:noFill/>
                </a:ln>
                <a:solidFill>
                  <a:srgbClr val="FFFFFF"/>
                </a:solidFill>
                <a:effectLst/>
                <a:uLnTx/>
                <a:uFillTx/>
                <a:latin typeface="Century Gothic"/>
                <a:cs typeface="Century Gothic"/>
              </a:rPr>
              <a:t>vulnerable </a:t>
            </a:r>
            <a:r>
              <a:rPr kumimoji="0" sz="1400" b="0" i="0" u="none" strike="noStrike" kern="0" cap="none" spc="-25" normalizeH="0" baseline="0" noProof="0" dirty="0">
                <a:ln>
                  <a:noFill/>
                </a:ln>
                <a:solidFill>
                  <a:srgbClr val="FFFFFF"/>
                </a:solidFill>
                <a:effectLst/>
                <a:uLnTx/>
                <a:uFillTx/>
                <a:latin typeface="Trebuchet MS"/>
                <a:cs typeface="Trebuchet MS"/>
              </a:rPr>
              <a:t>and</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40" normalizeH="0" baseline="0" noProof="0" dirty="0">
                <a:ln>
                  <a:noFill/>
                </a:ln>
                <a:solidFill>
                  <a:srgbClr val="FFFFFF"/>
                </a:solidFill>
                <a:effectLst/>
                <a:uLnTx/>
                <a:uFillTx/>
                <a:latin typeface="Trebuchet MS"/>
                <a:cs typeface="Trebuchet MS"/>
              </a:rPr>
              <a:t>need</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to</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75" normalizeH="0" baseline="0" noProof="0" dirty="0">
                <a:ln>
                  <a:noFill/>
                </a:ln>
                <a:solidFill>
                  <a:srgbClr val="FFFFFF"/>
                </a:solidFill>
                <a:effectLst/>
                <a:uLnTx/>
                <a:uFillTx/>
                <a:latin typeface="Trebuchet MS"/>
                <a:cs typeface="Trebuchet MS"/>
              </a:rPr>
              <a:t>live</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40" normalizeH="0" baseline="0" noProof="0" dirty="0">
                <a:ln>
                  <a:noFill/>
                </a:ln>
                <a:solidFill>
                  <a:srgbClr val="FFFFFF"/>
                </a:solidFill>
                <a:effectLst/>
                <a:uLnTx/>
                <a:uFillTx/>
                <a:latin typeface="Trebuchet MS"/>
                <a:cs typeface="Trebuchet MS"/>
              </a:rPr>
              <a:t>in</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75" normalizeH="0" baseline="0" noProof="0" dirty="0">
                <a:ln>
                  <a:noFill/>
                </a:ln>
                <a:solidFill>
                  <a:srgbClr val="FFFFFF"/>
                </a:solidFill>
                <a:effectLst/>
                <a:uLnTx/>
                <a:uFillTx/>
                <a:latin typeface="Trebuchet MS"/>
                <a:cs typeface="Trebuchet MS"/>
              </a:rPr>
              <a:t>a</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65" normalizeH="0" baseline="0" noProof="0" dirty="0">
                <a:ln>
                  <a:noFill/>
                </a:ln>
                <a:solidFill>
                  <a:srgbClr val="FFFFFF"/>
                </a:solidFill>
                <a:effectLst/>
                <a:uLnTx/>
                <a:uFillTx/>
                <a:latin typeface="Trebuchet MS"/>
                <a:cs typeface="Trebuchet MS"/>
              </a:rPr>
              <a:t>place</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where</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20" normalizeH="0" baseline="0" noProof="0" dirty="0">
                <a:ln>
                  <a:noFill/>
                </a:ln>
                <a:solidFill>
                  <a:srgbClr val="FFFFFF"/>
                </a:solidFill>
                <a:effectLst/>
                <a:uLnTx/>
                <a:uFillTx/>
                <a:latin typeface="Trebuchet MS"/>
                <a:cs typeface="Trebuchet MS"/>
              </a:rPr>
              <a:t>they </a:t>
            </a:r>
            <a:r>
              <a:rPr kumimoji="0" sz="1400" b="0" i="0" u="none" strike="noStrike" kern="0" cap="none" spc="-50" normalizeH="0" baseline="0" noProof="0" dirty="0">
                <a:ln>
                  <a:noFill/>
                </a:ln>
                <a:solidFill>
                  <a:srgbClr val="FFFFFF"/>
                </a:solidFill>
                <a:effectLst/>
                <a:uLnTx/>
                <a:uFillTx/>
                <a:latin typeface="Trebuchet MS"/>
                <a:cs typeface="Trebuchet MS"/>
              </a:rPr>
              <a:t>can</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95" normalizeH="0" baseline="0" noProof="0" dirty="0">
                <a:ln>
                  <a:noFill/>
                </a:ln>
                <a:solidFill>
                  <a:srgbClr val="FFFFFF"/>
                </a:solidFill>
                <a:effectLst/>
                <a:uLnTx/>
                <a:uFillTx/>
                <a:latin typeface="Trebuchet MS"/>
                <a:cs typeface="Trebuchet MS"/>
              </a:rPr>
              <a:t>feel</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10" normalizeH="0" baseline="0" noProof="0" dirty="0">
                <a:ln>
                  <a:noFill/>
                </a:ln>
                <a:solidFill>
                  <a:srgbClr val="FFFFFF"/>
                </a:solidFill>
                <a:effectLst/>
                <a:uLnTx/>
                <a:uFillTx/>
                <a:latin typeface="Trebuchet MS"/>
                <a:cs typeface="Trebuchet MS"/>
              </a:rPr>
              <a:t>safe.</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43" name="object 43"/>
          <p:cNvSpPr txBox="1"/>
          <p:nvPr/>
        </p:nvSpPr>
        <p:spPr>
          <a:xfrm>
            <a:off x="1627323" y="7223506"/>
            <a:ext cx="3409315" cy="17729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200" b="1" i="0" u="none" strike="noStrike" kern="0" cap="none" spc="-120" normalizeH="0" baseline="0" noProof="0" dirty="0">
                <a:ln>
                  <a:noFill/>
                </a:ln>
                <a:solidFill>
                  <a:srgbClr val="F4E3C6"/>
                </a:solidFill>
                <a:effectLst/>
                <a:uLnTx/>
                <a:uFillTx/>
                <a:latin typeface="Century Gothic"/>
                <a:cs typeface="Century Gothic"/>
              </a:rPr>
              <a:t>Social</a:t>
            </a:r>
            <a:r>
              <a:rPr kumimoji="0" sz="2200" b="1" i="0" u="none" strike="noStrike" kern="0" cap="none" spc="-130" normalizeH="0" baseline="0" noProof="0" dirty="0">
                <a:ln>
                  <a:noFill/>
                </a:ln>
                <a:solidFill>
                  <a:srgbClr val="F4E3C6"/>
                </a:solidFill>
                <a:effectLst/>
                <a:uLnTx/>
                <a:uFillTx/>
                <a:latin typeface="Century Gothic"/>
                <a:cs typeface="Century Gothic"/>
              </a:rPr>
              <a:t> </a:t>
            </a:r>
            <a:r>
              <a:rPr kumimoji="0" sz="2200" b="1" i="0" u="none" strike="noStrike" kern="0" cap="none" spc="-10" normalizeH="0" baseline="0" noProof="0" dirty="0">
                <a:ln>
                  <a:noFill/>
                </a:ln>
                <a:solidFill>
                  <a:srgbClr val="F4E3C6"/>
                </a:solidFill>
                <a:effectLst/>
                <a:uLnTx/>
                <a:uFillTx/>
                <a:latin typeface="Century Gothic"/>
                <a:cs typeface="Century Gothic"/>
              </a:rPr>
              <a:t>Interaction</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a:p>
            <a:pPr marL="12700" marR="5080" lvl="0" indent="0" defTabSz="914400" eaLnBrk="1" fontAlgn="auto" latinLnBrk="0" hangingPunct="1">
              <a:lnSpc>
                <a:spcPct val="100000"/>
              </a:lnSpc>
              <a:spcBef>
                <a:spcPts val="1040"/>
              </a:spcBef>
              <a:spcAft>
                <a:spcPts val="0"/>
              </a:spcAft>
              <a:buClrTx/>
              <a:buSzTx/>
              <a:buFontTx/>
              <a:buNone/>
              <a:tabLst/>
              <a:defRPr/>
            </a:pPr>
            <a:r>
              <a:rPr kumimoji="0" sz="1400" b="0" i="0" u="none" strike="noStrike" kern="0" cap="none" spc="-10" normalizeH="0" baseline="0" noProof="0" dirty="0">
                <a:ln>
                  <a:noFill/>
                </a:ln>
                <a:solidFill>
                  <a:srgbClr val="231F20"/>
                </a:solidFill>
                <a:effectLst/>
                <a:uLnTx/>
                <a:uFillTx/>
                <a:latin typeface="Trebuchet MS"/>
                <a:cs typeface="Trebuchet MS"/>
              </a:rPr>
              <a:t>As</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they</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80" normalizeH="0" baseline="0" noProof="0" dirty="0">
                <a:ln>
                  <a:noFill/>
                </a:ln>
                <a:solidFill>
                  <a:srgbClr val="231F20"/>
                </a:solidFill>
                <a:effectLst/>
                <a:uLnTx/>
                <a:uFillTx/>
                <a:latin typeface="Trebuchet MS"/>
                <a:cs typeface="Trebuchet MS"/>
              </a:rPr>
              <a:t>age,</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older</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adults</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often</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lose</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friends </a:t>
            </a:r>
            <a:r>
              <a:rPr kumimoji="0" sz="1400" b="0" i="0" u="none" strike="noStrike" kern="0" cap="none" spc="-25" normalizeH="0" baseline="0" noProof="0" dirty="0">
                <a:ln>
                  <a:noFill/>
                </a:ln>
                <a:solidFill>
                  <a:srgbClr val="231F20"/>
                </a:solidFill>
                <a:effectLst/>
                <a:uLnTx/>
                <a:uFillTx/>
                <a:latin typeface="Trebuchet MS"/>
                <a:cs typeface="Trebuchet MS"/>
              </a:rPr>
              <a:t>and</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90" normalizeH="0" baseline="0" noProof="0" dirty="0">
                <a:ln>
                  <a:noFill/>
                </a:ln>
                <a:solidFill>
                  <a:srgbClr val="231F20"/>
                </a:solidFill>
                <a:effectLst/>
                <a:uLnTx/>
                <a:uFillTx/>
                <a:latin typeface="Trebuchet MS"/>
                <a:cs typeface="Trebuchet MS"/>
              </a:rPr>
              <a:t>relatives, </a:t>
            </a:r>
            <a:r>
              <a:rPr kumimoji="0" sz="1400" b="0" i="0" u="none" strike="noStrike" kern="0" cap="none" spc="-35" normalizeH="0" baseline="0" noProof="0" dirty="0">
                <a:ln>
                  <a:noFill/>
                </a:ln>
                <a:solidFill>
                  <a:srgbClr val="231F20"/>
                </a:solidFill>
                <a:effectLst/>
                <a:uLnTx/>
                <a:uFillTx/>
                <a:latin typeface="Trebuchet MS"/>
                <a:cs typeface="Trebuchet MS"/>
              </a:rPr>
              <a:t>which</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can</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70" normalizeH="0" baseline="0" noProof="0" dirty="0">
                <a:ln>
                  <a:noFill/>
                </a:ln>
                <a:solidFill>
                  <a:srgbClr val="231F20"/>
                </a:solidFill>
                <a:effectLst/>
                <a:uLnTx/>
                <a:uFillTx/>
                <a:latin typeface="Trebuchet MS"/>
                <a:cs typeface="Trebuchet MS"/>
              </a:rPr>
              <a:t>limit</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social</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contacts </a:t>
            </a:r>
            <a:r>
              <a:rPr kumimoji="0" sz="1400" b="0" i="0" u="none" strike="noStrike" kern="0" cap="none" spc="-25" normalizeH="0" baseline="0" noProof="0" dirty="0">
                <a:ln>
                  <a:noFill/>
                </a:ln>
                <a:solidFill>
                  <a:srgbClr val="231F20"/>
                </a:solidFill>
                <a:effectLst/>
                <a:uLnTx/>
                <a:uFillTx/>
                <a:latin typeface="Trebuchet MS"/>
                <a:cs typeface="Trebuchet MS"/>
              </a:rPr>
              <a:t>and</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adversely</a:t>
            </a:r>
            <a:r>
              <a:rPr kumimoji="0" sz="1400" b="0" i="0" u="none" strike="noStrike" kern="0" cap="none" spc="-70" normalizeH="0" baseline="0" noProof="0" dirty="0">
                <a:ln>
                  <a:noFill/>
                </a:ln>
                <a:solidFill>
                  <a:srgbClr val="231F20"/>
                </a:solidFill>
                <a:effectLst/>
                <a:uLnTx/>
                <a:uFillTx/>
                <a:latin typeface="Trebuchet MS"/>
                <a:cs typeface="Trebuchet MS"/>
              </a:rPr>
              <a:t> </a:t>
            </a:r>
            <a:r>
              <a:rPr kumimoji="0" sz="1400" b="0" i="0" u="none" strike="noStrike" kern="0" cap="none" spc="-95" normalizeH="0" baseline="0" noProof="0" dirty="0">
                <a:ln>
                  <a:noFill/>
                </a:ln>
                <a:solidFill>
                  <a:srgbClr val="231F20"/>
                </a:solidFill>
                <a:effectLst/>
                <a:uLnTx/>
                <a:uFillTx/>
                <a:latin typeface="Trebuchet MS"/>
                <a:cs typeface="Trebuchet MS"/>
              </a:rPr>
              <a:t>affect</a:t>
            </a:r>
            <a:r>
              <a:rPr kumimoji="0" sz="1400" b="0" i="0" u="none" strike="noStrike" kern="0" cap="none" spc="-70"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mental</a:t>
            </a:r>
            <a:r>
              <a:rPr kumimoji="0" sz="1400" b="0" i="0" u="none" strike="noStrike" kern="0" cap="none" spc="-70" normalizeH="0" baseline="0" noProof="0" dirty="0">
                <a:ln>
                  <a:noFill/>
                </a:ln>
                <a:solidFill>
                  <a:srgbClr val="231F20"/>
                </a:solidFill>
                <a:effectLst/>
                <a:uLnTx/>
                <a:uFillTx/>
                <a:latin typeface="Trebuchet MS"/>
                <a:cs typeface="Trebuchet MS"/>
              </a:rPr>
              <a:t> </a:t>
            </a:r>
            <a:r>
              <a:rPr kumimoji="0" sz="1400" b="0" i="0" u="none" strike="noStrike" kern="0" cap="none" spc="-85" normalizeH="0" baseline="0" noProof="0" dirty="0">
                <a:ln>
                  <a:noFill/>
                </a:ln>
                <a:solidFill>
                  <a:srgbClr val="231F20"/>
                </a:solidFill>
                <a:effectLst/>
                <a:uLnTx/>
                <a:uFillTx/>
                <a:latin typeface="Trebuchet MS"/>
                <a:cs typeface="Trebuchet MS"/>
              </a:rPr>
              <a:t>health.</a:t>
            </a:r>
            <a:r>
              <a:rPr kumimoji="0" sz="1400" b="0" i="0" u="none" strike="noStrike" kern="0" cap="none" spc="-7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Housing </a:t>
            </a:r>
            <a:r>
              <a:rPr kumimoji="0" sz="1400" b="0" i="0" u="none" strike="noStrike" kern="0" cap="none" spc="-80" normalizeH="0" baseline="0" noProof="0" dirty="0">
                <a:ln>
                  <a:noFill/>
                </a:ln>
                <a:solidFill>
                  <a:srgbClr val="231F20"/>
                </a:solidFill>
                <a:effectLst/>
                <a:uLnTx/>
                <a:uFillTx/>
                <a:latin typeface="Trebuchet MS"/>
                <a:cs typeface="Trebuchet MS"/>
              </a:rPr>
              <a:t>for</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older</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adults</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20" normalizeH="0" baseline="0" noProof="0" dirty="0">
                <a:ln>
                  <a:noFill/>
                </a:ln>
                <a:solidFill>
                  <a:srgbClr val="231F20"/>
                </a:solidFill>
                <a:effectLst/>
                <a:uLnTx/>
                <a:uFillTx/>
                <a:latin typeface="Trebuchet MS"/>
                <a:cs typeface="Trebuchet MS"/>
              </a:rPr>
              <a:t>should</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be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25" normalizeH="0" baseline="0" noProof="0" dirty="0">
                <a:ln>
                  <a:noFill/>
                </a:ln>
                <a:solidFill>
                  <a:srgbClr val="231F20"/>
                </a:solidFill>
                <a:effectLst/>
                <a:uLnTx/>
                <a:uFillTx/>
                <a:latin typeface="Trebuchet MS"/>
                <a:cs typeface="Trebuchet MS"/>
              </a:rPr>
              <a:t>designed</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25" normalizeH="0" baseline="0" noProof="0" dirty="0">
                <a:ln>
                  <a:noFill/>
                </a:ln>
                <a:solidFill>
                  <a:srgbClr val="231F20"/>
                </a:solidFill>
                <a:effectLst/>
                <a:uLnTx/>
                <a:uFillTx/>
                <a:latin typeface="Trebuchet MS"/>
                <a:cs typeface="Trebuchet MS"/>
              </a:rPr>
              <a:t>to</a:t>
            </a:r>
            <a:r>
              <a:rPr kumimoji="0" sz="1400" b="0" i="0" u="none" strike="noStrike" kern="0" cap="none" spc="500" normalizeH="0" baseline="0" noProof="0" dirty="0">
                <a:ln>
                  <a:noFill/>
                </a:ln>
                <a:solidFill>
                  <a:srgbClr val="231F20"/>
                </a:solidFill>
                <a:effectLst/>
                <a:uLnTx/>
                <a:uFillTx/>
                <a:latin typeface="Trebuchet MS"/>
                <a:cs typeface="Trebuchet MS"/>
              </a:rPr>
              <a:t> </a:t>
            </a:r>
            <a:r>
              <a:rPr kumimoji="0" sz="1400" b="0" i="0" u="none" strike="noStrike" kern="0" cap="none" spc="-45" normalizeH="0" baseline="0" noProof="0" dirty="0">
                <a:ln>
                  <a:noFill/>
                </a:ln>
                <a:solidFill>
                  <a:srgbClr val="231F20"/>
                </a:solidFill>
                <a:effectLst/>
                <a:uLnTx/>
                <a:uFillTx/>
                <a:latin typeface="Trebuchet MS"/>
                <a:cs typeface="Trebuchet MS"/>
              </a:rPr>
              <a:t>include</a:t>
            </a:r>
            <a:r>
              <a:rPr kumimoji="0" sz="1400" b="0" i="0" u="none" strike="noStrike" kern="0" cap="none" spc="-100" normalizeH="0" baseline="0" noProof="0" dirty="0">
                <a:ln>
                  <a:noFill/>
                </a:ln>
                <a:solidFill>
                  <a:srgbClr val="231F20"/>
                </a:solidFill>
                <a:effectLst/>
                <a:uLnTx/>
                <a:uFillTx/>
                <a:latin typeface="Trebuchet MS"/>
                <a:cs typeface="Trebuchet MS"/>
              </a:rPr>
              <a:t> </a:t>
            </a:r>
            <a:r>
              <a:rPr kumimoji="0" sz="1400" b="1" i="0" u="none" strike="noStrike" kern="0" cap="none" spc="-165" normalizeH="0" baseline="0" noProof="0" dirty="0">
                <a:ln>
                  <a:noFill/>
                </a:ln>
                <a:solidFill>
                  <a:srgbClr val="231F20"/>
                </a:solidFill>
                <a:effectLst/>
                <a:uLnTx/>
                <a:uFillTx/>
                <a:latin typeface="Century Gothic"/>
                <a:cs typeface="Century Gothic"/>
              </a:rPr>
              <a:t>access</a:t>
            </a:r>
            <a:r>
              <a:rPr kumimoji="0" sz="1400" b="1" i="0" u="none" strike="noStrike" kern="0" cap="none" spc="-80"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to</a:t>
            </a:r>
            <a:r>
              <a:rPr kumimoji="0" sz="1400" b="1" i="0" u="none" strike="noStrike" kern="0" cap="none" spc="-80" normalizeH="0" baseline="0" noProof="0" dirty="0">
                <a:ln>
                  <a:noFill/>
                </a:ln>
                <a:solidFill>
                  <a:srgbClr val="231F20"/>
                </a:solidFill>
                <a:effectLst/>
                <a:uLnTx/>
                <a:uFillTx/>
                <a:latin typeface="Century Gothic"/>
                <a:cs typeface="Century Gothic"/>
              </a:rPr>
              <a:t> </a:t>
            </a:r>
            <a:r>
              <a:rPr kumimoji="0" sz="1400" b="1" i="0" u="none" strike="noStrike" kern="0" cap="none" spc="-200" normalizeH="0" baseline="0" noProof="0" dirty="0">
                <a:ln>
                  <a:noFill/>
                </a:ln>
                <a:solidFill>
                  <a:srgbClr val="231F20"/>
                </a:solidFill>
                <a:effectLst/>
                <a:uLnTx/>
                <a:uFillTx/>
                <a:latin typeface="Century Gothic"/>
                <a:cs typeface="Century Gothic"/>
              </a:rPr>
              <a:t>a</a:t>
            </a:r>
            <a:r>
              <a:rPr kumimoji="0" sz="1400" b="1" i="0" u="none" strike="noStrike" kern="0" cap="none" spc="-85" normalizeH="0" baseline="0" noProof="0" dirty="0">
                <a:ln>
                  <a:noFill/>
                </a:ln>
                <a:solidFill>
                  <a:srgbClr val="231F20"/>
                </a:solidFill>
                <a:effectLst/>
                <a:uLnTx/>
                <a:uFillTx/>
                <a:latin typeface="Century Gothic"/>
                <a:cs typeface="Century Gothic"/>
              </a:rPr>
              <a:t> </a:t>
            </a:r>
            <a:r>
              <a:rPr kumimoji="0" sz="1400" b="1" i="0" u="none" strike="noStrike" kern="0" cap="none" spc="-75" normalizeH="0" baseline="0" noProof="0" dirty="0">
                <a:ln>
                  <a:noFill/>
                </a:ln>
                <a:solidFill>
                  <a:srgbClr val="231F20"/>
                </a:solidFill>
                <a:effectLst/>
                <a:uLnTx/>
                <a:uFillTx/>
                <a:latin typeface="Century Gothic"/>
                <a:cs typeface="Century Gothic"/>
              </a:rPr>
              <a:t>wide</a:t>
            </a:r>
            <a:r>
              <a:rPr kumimoji="0" sz="1400" b="1" i="0" u="none" strike="noStrike" kern="0" cap="none" spc="-80" normalizeH="0" baseline="0" noProof="0" dirty="0">
                <a:ln>
                  <a:noFill/>
                </a:ln>
                <a:solidFill>
                  <a:srgbClr val="231F20"/>
                </a:solidFill>
                <a:effectLst/>
                <a:uLnTx/>
                <a:uFillTx/>
                <a:latin typeface="Century Gothic"/>
                <a:cs typeface="Century Gothic"/>
              </a:rPr>
              <a:t> </a:t>
            </a:r>
            <a:r>
              <a:rPr kumimoji="0" sz="1400" b="1" i="0" u="none" strike="noStrike" kern="0" cap="none" spc="-45" normalizeH="0" baseline="0" noProof="0" dirty="0">
                <a:ln>
                  <a:noFill/>
                </a:ln>
                <a:solidFill>
                  <a:srgbClr val="231F20"/>
                </a:solidFill>
                <a:effectLst/>
                <a:uLnTx/>
                <a:uFillTx/>
                <a:latin typeface="Century Gothic"/>
                <a:cs typeface="Century Gothic"/>
              </a:rPr>
              <a:t>variety</a:t>
            </a:r>
            <a:r>
              <a:rPr kumimoji="0" sz="1400" b="1" i="0" u="none" strike="noStrike" kern="0" cap="none" spc="-80"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of</a:t>
            </a:r>
            <a:r>
              <a:rPr kumimoji="0" sz="1400" b="1" i="0" u="none" strike="noStrike" kern="0" cap="none" spc="-85" normalizeH="0" baseline="0" noProof="0" dirty="0">
                <a:ln>
                  <a:noFill/>
                </a:ln>
                <a:solidFill>
                  <a:srgbClr val="231F20"/>
                </a:solidFill>
                <a:effectLst/>
                <a:uLnTx/>
                <a:uFillTx/>
                <a:latin typeface="Century Gothic"/>
                <a:cs typeface="Century Gothic"/>
              </a:rPr>
              <a:t> </a:t>
            </a:r>
            <a:r>
              <a:rPr kumimoji="0" sz="1400" b="1" i="0" u="none" strike="noStrike" kern="0" cap="none" spc="-30" normalizeH="0" baseline="0" noProof="0" dirty="0">
                <a:ln>
                  <a:noFill/>
                </a:ln>
                <a:solidFill>
                  <a:srgbClr val="231F20"/>
                </a:solidFill>
                <a:effectLst/>
                <a:uLnTx/>
                <a:uFillTx/>
                <a:latin typeface="Century Gothic"/>
                <a:cs typeface="Century Gothic"/>
              </a:rPr>
              <a:t>activities </a:t>
            </a:r>
            <a:r>
              <a:rPr kumimoji="0" sz="1400" b="0" i="0" u="none" strike="noStrike" kern="0" cap="none" spc="-70" normalizeH="0" baseline="0" noProof="0" dirty="0">
                <a:ln>
                  <a:noFill/>
                </a:ln>
                <a:solidFill>
                  <a:srgbClr val="231F20"/>
                </a:solidFill>
                <a:effectLst/>
                <a:uLnTx/>
                <a:uFillTx/>
                <a:latin typeface="Trebuchet MS"/>
                <a:cs typeface="Trebuchet MS"/>
              </a:rPr>
              <a:t>that</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40" normalizeH="0" baseline="0" noProof="0" dirty="0">
                <a:ln>
                  <a:noFill/>
                </a:ln>
                <a:solidFill>
                  <a:srgbClr val="231F20"/>
                </a:solidFill>
                <a:effectLst/>
                <a:uLnTx/>
                <a:uFillTx/>
                <a:latin typeface="Trebuchet MS"/>
                <a:cs typeface="Trebuchet MS"/>
              </a:rPr>
              <a:t>encourage</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social</a:t>
            </a:r>
            <a:r>
              <a:rPr kumimoji="0" sz="1400" b="0" i="0" u="none" strike="noStrike" kern="0" cap="none" spc="-7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interaction.</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39B4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444500" y="9543426"/>
            <a:ext cx="153035" cy="2235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300" b="1" i="0" u="none" strike="noStrike" kern="0" cap="none" spc="80" normalizeH="0" baseline="0" noProof="0" dirty="0">
                <a:ln>
                  <a:noFill/>
                </a:ln>
                <a:solidFill>
                  <a:srgbClr val="231F20"/>
                </a:solidFill>
                <a:effectLst/>
                <a:uLnTx/>
                <a:uFillTx/>
                <a:latin typeface="Verdana"/>
                <a:cs typeface="Verdana"/>
              </a:rPr>
              <a:t>8</a:t>
            </a:r>
            <a:endParaRPr kumimoji="0" sz="1300" b="0" i="0" u="none" strike="noStrike" kern="0" cap="none" spc="0" normalizeH="0" baseline="0" noProof="0">
              <a:ln>
                <a:noFill/>
              </a:ln>
              <a:solidFill>
                <a:sysClr val="windowText" lastClr="000000"/>
              </a:solidFill>
              <a:effectLst/>
              <a:uLnTx/>
              <a:uFillTx/>
              <a:latin typeface="Verdana"/>
              <a:cs typeface="Verdana"/>
            </a:endParaRPr>
          </a:p>
        </p:txBody>
      </p:sp>
      <p:sp>
        <p:nvSpPr>
          <p:cNvPr id="4" name="object 4"/>
          <p:cNvSpPr/>
          <p:nvPr/>
        </p:nvSpPr>
        <p:spPr>
          <a:xfrm>
            <a:off x="0" y="539536"/>
            <a:ext cx="1654175" cy="694055"/>
          </a:xfrm>
          <a:custGeom>
            <a:avLst/>
            <a:gdLst/>
            <a:ahLst/>
            <a:cxnLst/>
            <a:rect l="l" t="t" r="r" b="b"/>
            <a:pathLst>
              <a:path w="1654175" h="694055">
                <a:moveTo>
                  <a:pt x="1653692" y="0"/>
                </a:moveTo>
                <a:lnTo>
                  <a:pt x="0" y="51180"/>
                </a:lnTo>
                <a:lnTo>
                  <a:pt x="0" y="581698"/>
                </a:lnTo>
                <a:lnTo>
                  <a:pt x="1434236" y="693458"/>
                </a:lnTo>
                <a:lnTo>
                  <a:pt x="1653692"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327287" y="565492"/>
            <a:ext cx="1156335" cy="501650"/>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defRPr/>
            </a:pPr>
            <a:r>
              <a:rPr kumimoji="0" sz="2900" b="1" i="0" u="none" strike="noStrike" kern="0" cap="none" spc="40" normalizeH="0" baseline="0" noProof="0" dirty="0">
                <a:ln>
                  <a:noFill/>
                </a:ln>
                <a:solidFill>
                  <a:srgbClr val="FFFFFF"/>
                </a:solidFill>
                <a:effectLst/>
                <a:uLnTx/>
                <a:uFillTx/>
                <a:latin typeface="Century Gothic"/>
                <a:cs typeface="Century Gothic"/>
              </a:rPr>
              <a:t>Focus </a:t>
            </a:r>
            <a:endParaRPr kumimoji="0" sz="29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6" name="object 6"/>
          <p:cNvGrpSpPr/>
          <p:nvPr/>
        </p:nvGrpSpPr>
        <p:grpSpPr>
          <a:xfrm>
            <a:off x="512066" y="828079"/>
            <a:ext cx="6547484" cy="3429635"/>
            <a:chOff x="512066" y="828079"/>
            <a:chExt cx="6547484" cy="3429635"/>
          </a:xfrm>
        </p:grpSpPr>
        <p:sp>
          <p:nvSpPr>
            <p:cNvPr id="7" name="object 7"/>
            <p:cNvSpPr/>
            <p:nvPr/>
          </p:nvSpPr>
          <p:spPr>
            <a:xfrm>
              <a:off x="713232" y="828079"/>
              <a:ext cx="6346190" cy="3429635"/>
            </a:xfrm>
            <a:custGeom>
              <a:avLst/>
              <a:gdLst/>
              <a:ahLst/>
              <a:cxnLst/>
              <a:rect l="l" t="t" r="r" b="b"/>
              <a:pathLst>
                <a:path w="6346190" h="3429635">
                  <a:moveTo>
                    <a:pt x="6345936" y="0"/>
                  </a:moveTo>
                  <a:lnTo>
                    <a:pt x="0" y="750862"/>
                  </a:lnTo>
                  <a:lnTo>
                    <a:pt x="457200" y="3142792"/>
                  </a:lnTo>
                  <a:lnTo>
                    <a:pt x="6051499" y="3429139"/>
                  </a:lnTo>
                  <a:lnTo>
                    <a:pt x="6345936"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540641" y="1674538"/>
              <a:ext cx="2072005" cy="2072005"/>
            </a:xfrm>
            <a:custGeom>
              <a:avLst/>
              <a:gdLst/>
              <a:ahLst/>
              <a:cxnLst/>
              <a:rect l="l" t="t" r="r" b="b"/>
              <a:pathLst>
                <a:path w="2072005" h="2072004">
                  <a:moveTo>
                    <a:pt x="1035875" y="0"/>
                  </a:move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40641" y="1674538"/>
              <a:ext cx="2072005" cy="2072005"/>
            </a:xfrm>
            <a:custGeom>
              <a:avLst/>
              <a:gdLst/>
              <a:ahLst/>
              <a:cxnLst/>
              <a:rect l="l" t="t" r="r" b="b"/>
              <a:pathLst>
                <a:path w="2072005" h="2072004">
                  <a:moveTo>
                    <a:pt x="1035875" y="2071751"/>
                  </a:move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close/>
                </a:path>
              </a:pathLst>
            </a:custGeom>
            <a:ln w="57150">
              <a:solidFill>
                <a:srgbClr val="E1904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1075350" y="1895989"/>
              <a:ext cx="1014094" cy="1014094"/>
            </a:xfrm>
            <a:custGeom>
              <a:avLst/>
              <a:gdLst/>
              <a:ahLst/>
              <a:cxnLst/>
              <a:rect l="l" t="t" r="r" b="b"/>
              <a:pathLst>
                <a:path w="1014094" h="1014094">
                  <a:moveTo>
                    <a:pt x="506831" y="0"/>
                  </a:moveTo>
                  <a:lnTo>
                    <a:pt x="458021" y="2320"/>
                  </a:lnTo>
                  <a:lnTo>
                    <a:pt x="410523" y="9138"/>
                  </a:lnTo>
                  <a:lnTo>
                    <a:pt x="364551" y="20243"/>
                  </a:lnTo>
                  <a:lnTo>
                    <a:pt x="320315" y="35422"/>
                  </a:lnTo>
                  <a:lnTo>
                    <a:pt x="278029" y="54462"/>
                  </a:lnTo>
                  <a:lnTo>
                    <a:pt x="237906" y="77151"/>
                  </a:lnTo>
                  <a:lnTo>
                    <a:pt x="200156" y="103277"/>
                  </a:lnTo>
                  <a:lnTo>
                    <a:pt x="164994" y="132627"/>
                  </a:lnTo>
                  <a:lnTo>
                    <a:pt x="132632" y="164989"/>
                  </a:lnTo>
                  <a:lnTo>
                    <a:pt x="103281" y="200151"/>
                  </a:lnTo>
                  <a:lnTo>
                    <a:pt x="77154" y="237900"/>
                  </a:lnTo>
                  <a:lnTo>
                    <a:pt x="54464" y="278024"/>
                  </a:lnTo>
                  <a:lnTo>
                    <a:pt x="35423" y="320310"/>
                  </a:lnTo>
                  <a:lnTo>
                    <a:pt x="20244" y="364546"/>
                  </a:lnTo>
                  <a:lnTo>
                    <a:pt x="9139" y="410520"/>
                  </a:lnTo>
                  <a:lnTo>
                    <a:pt x="2320" y="458019"/>
                  </a:lnTo>
                  <a:lnTo>
                    <a:pt x="0" y="506831"/>
                  </a:lnTo>
                  <a:lnTo>
                    <a:pt x="2320" y="555641"/>
                  </a:lnTo>
                  <a:lnTo>
                    <a:pt x="9139" y="603138"/>
                  </a:lnTo>
                  <a:lnTo>
                    <a:pt x="20244" y="649111"/>
                  </a:lnTo>
                  <a:lnTo>
                    <a:pt x="35423" y="693345"/>
                  </a:lnTo>
                  <a:lnTo>
                    <a:pt x="54464" y="735630"/>
                  </a:lnTo>
                  <a:lnTo>
                    <a:pt x="77154" y="775753"/>
                  </a:lnTo>
                  <a:lnTo>
                    <a:pt x="103281" y="813501"/>
                  </a:lnTo>
                  <a:lnTo>
                    <a:pt x="132632" y="848662"/>
                  </a:lnTo>
                  <a:lnTo>
                    <a:pt x="164994" y="881024"/>
                  </a:lnTo>
                  <a:lnTo>
                    <a:pt x="200156" y="910373"/>
                  </a:lnTo>
                  <a:lnTo>
                    <a:pt x="237906" y="936499"/>
                  </a:lnTo>
                  <a:lnTo>
                    <a:pt x="278029" y="959188"/>
                  </a:lnTo>
                  <a:lnTo>
                    <a:pt x="320315" y="978228"/>
                  </a:lnTo>
                  <a:lnTo>
                    <a:pt x="364551" y="993406"/>
                  </a:lnTo>
                  <a:lnTo>
                    <a:pt x="410523" y="1004511"/>
                  </a:lnTo>
                  <a:lnTo>
                    <a:pt x="458021" y="1011330"/>
                  </a:lnTo>
                  <a:lnTo>
                    <a:pt x="506831" y="1013650"/>
                  </a:lnTo>
                  <a:lnTo>
                    <a:pt x="555641" y="1011330"/>
                  </a:lnTo>
                  <a:lnTo>
                    <a:pt x="603139" y="1004511"/>
                  </a:lnTo>
                  <a:lnTo>
                    <a:pt x="649112" y="993406"/>
                  </a:lnTo>
                  <a:lnTo>
                    <a:pt x="693347" y="978228"/>
                  </a:lnTo>
                  <a:lnTo>
                    <a:pt x="735633" y="959188"/>
                  </a:lnTo>
                  <a:lnTo>
                    <a:pt x="775757" y="936499"/>
                  </a:lnTo>
                  <a:lnTo>
                    <a:pt x="813506" y="910373"/>
                  </a:lnTo>
                  <a:lnTo>
                    <a:pt x="848668" y="881024"/>
                  </a:lnTo>
                  <a:lnTo>
                    <a:pt x="881031" y="848662"/>
                  </a:lnTo>
                  <a:lnTo>
                    <a:pt x="910381" y="813501"/>
                  </a:lnTo>
                  <a:lnTo>
                    <a:pt x="936508" y="775753"/>
                  </a:lnTo>
                  <a:lnTo>
                    <a:pt x="959198" y="735630"/>
                  </a:lnTo>
                  <a:lnTo>
                    <a:pt x="978239" y="693345"/>
                  </a:lnTo>
                  <a:lnTo>
                    <a:pt x="993418" y="649111"/>
                  </a:lnTo>
                  <a:lnTo>
                    <a:pt x="1004523" y="603138"/>
                  </a:lnTo>
                  <a:lnTo>
                    <a:pt x="1011342" y="555641"/>
                  </a:lnTo>
                  <a:lnTo>
                    <a:pt x="1013663" y="506831"/>
                  </a:lnTo>
                  <a:lnTo>
                    <a:pt x="1011342" y="458019"/>
                  </a:lnTo>
                  <a:lnTo>
                    <a:pt x="1004523" y="410520"/>
                  </a:lnTo>
                  <a:lnTo>
                    <a:pt x="993418" y="364546"/>
                  </a:lnTo>
                  <a:lnTo>
                    <a:pt x="978239" y="320310"/>
                  </a:lnTo>
                  <a:lnTo>
                    <a:pt x="959198" y="278024"/>
                  </a:lnTo>
                  <a:lnTo>
                    <a:pt x="936508" y="237900"/>
                  </a:lnTo>
                  <a:lnTo>
                    <a:pt x="910381" y="200151"/>
                  </a:lnTo>
                  <a:lnTo>
                    <a:pt x="881031" y="164989"/>
                  </a:lnTo>
                  <a:lnTo>
                    <a:pt x="848668" y="132627"/>
                  </a:lnTo>
                  <a:lnTo>
                    <a:pt x="813506" y="103277"/>
                  </a:lnTo>
                  <a:lnTo>
                    <a:pt x="775757" y="77151"/>
                  </a:lnTo>
                  <a:lnTo>
                    <a:pt x="735633" y="54462"/>
                  </a:lnTo>
                  <a:lnTo>
                    <a:pt x="693347" y="35422"/>
                  </a:lnTo>
                  <a:lnTo>
                    <a:pt x="649112" y="20243"/>
                  </a:lnTo>
                  <a:lnTo>
                    <a:pt x="603139" y="9138"/>
                  </a:lnTo>
                  <a:lnTo>
                    <a:pt x="555641" y="2320"/>
                  </a:lnTo>
                  <a:lnTo>
                    <a:pt x="506831"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1001679" y="2755445"/>
              <a:ext cx="278765" cy="266065"/>
            </a:xfrm>
            <a:custGeom>
              <a:avLst/>
              <a:gdLst/>
              <a:ahLst/>
              <a:cxnLst/>
              <a:rect l="l" t="t" r="r" b="b"/>
              <a:pathLst>
                <a:path w="278765" h="266064">
                  <a:moveTo>
                    <a:pt x="5905" y="0"/>
                  </a:moveTo>
                  <a:lnTo>
                    <a:pt x="0" y="257314"/>
                  </a:lnTo>
                  <a:lnTo>
                    <a:pt x="272567" y="265468"/>
                  </a:lnTo>
                  <a:lnTo>
                    <a:pt x="278472" y="8153"/>
                  </a:lnTo>
                  <a:lnTo>
                    <a:pt x="5905" y="0"/>
                  </a:lnTo>
                  <a:close/>
                </a:path>
              </a:pathLst>
            </a:custGeom>
            <a:solidFill>
              <a:srgbClr val="39180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2194883" y="2801611"/>
              <a:ext cx="273050" cy="233045"/>
            </a:xfrm>
            <a:custGeom>
              <a:avLst/>
              <a:gdLst/>
              <a:ahLst/>
              <a:cxnLst/>
              <a:rect l="l" t="t" r="r" b="b"/>
              <a:pathLst>
                <a:path w="273050" h="233044">
                  <a:moveTo>
                    <a:pt x="246418" y="0"/>
                  </a:moveTo>
                  <a:lnTo>
                    <a:pt x="56870" y="0"/>
                  </a:lnTo>
                  <a:lnTo>
                    <a:pt x="0" y="224840"/>
                  </a:lnTo>
                  <a:lnTo>
                    <a:pt x="272567" y="232994"/>
                  </a:lnTo>
                  <a:lnTo>
                    <a:pt x="246418" y="0"/>
                  </a:lnTo>
                  <a:close/>
                </a:path>
              </a:pathLst>
            </a:custGeom>
            <a:solidFill>
              <a:srgbClr val="EB602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98531" y="2526343"/>
              <a:ext cx="309880" cy="235585"/>
            </a:xfrm>
            <a:custGeom>
              <a:avLst/>
              <a:gdLst/>
              <a:ahLst/>
              <a:cxnLst/>
              <a:rect l="l" t="t" r="r" b="b"/>
              <a:pathLst>
                <a:path w="309880" h="235585">
                  <a:moveTo>
                    <a:pt x="223024" y="0"/>
                  </a:moveTo>
                  <a:lnTo>
                    <a:pt x="0" y="235508"/>
                  </a:lnTo>
                  <a:lnTo>
                    <a:pt x="309295" y="229565"/>
                  </a:lnTo>
                  <a:lnTo>
                    <a:pt x="223024"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698531" y="2526343"/>
              <a:ext cx="309880" cy="235585"/>
            </a:xfrm>
            <a:custGeom>
              <a:avLst/>
              <a:gdLst/>
              <a:ahLst/>
              <a:cxnLst/>
              <a:rect l="l" t="t" r="r" b="b"/>
              <a:pathLst>
                <a:path w="309880" h="235585">
                  <a:moveTo>
                    <a:pt x="0" y="235508"/>
                  </a:moveTo>
                  <a:lnTo>
                    <a:pt x="223024" y="0"/>
                  </a:lnTo>
                  <a:lnTo>
                    <a:pt x="309295" y="229565"/>
                  </a:lnTo>
                  <a:lnTo>
                    <a:pt x="0" y="235508"/>
                  </a:lnTo>
                  <a:close/>
                </a:path>
              </a:pathLst>
            </a:custGeom>
            <a:ln w="6578">
              <a:solidFill>
                <a:srgbClr val="F0C9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1007146" y="2544651"/>
              <a:ext cx="227965" cy="224790"/>
            </a:xfrm>
            <a:custGeom>
              <a:avLst/>
              <a:gdLst/>
              <a:ahLst/>
              <a:cxnLst/>
              <a:rect l="l" t="t" r="r" b="b"/>
              <a:pathLst>
                <a:path w="227965" h="224789">
                  <a:moveTo>
                    <a:pt x="131660" y="0"/>
                  </a:moveTo>
                  <a:lnTo>
                    <a:pt x="0" y="211239"/>
                  </a:lnTo>
                  <a:lnTo>
                    <a:pt x="227812" y="224675"/>
                  </a:lnTo>
                  <a:lnTo>
                    <a:pt x="131660" y="0"/>
                  </a:lnTo>
                  <a:close/>
                </a:path>
              </a:pathLst>
            </a:custGeom>
            <a:solidFill>
              <a:srgbClr val="C51E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1007146" y="2544651"/>
              <a:ext cx="227965" cy="224790"/>
            </a:xfrm>
            <a:custGeom>
              <a:avLst/>
              <a:gdLst/>
              <a:ahLst/>
              <a:cxnLst/>
              <a:rect l="l" t="t" r="r" b="b"/>
              <a:pathLst>
                <a:path w="227965" h="224789">
                  <a:moveTo>
                    <a:pt x="0" y="211239"/>
                  </a:moveTo>
                  <a:lnTo>
                    <a:pt x="131660" y="0"/>
                  </a:lnTo>
                  <a:lnTo>
                    <a:pt x="227812" y="224675"/>
                  </a:lnTo>
                  <a:lnTo>
                    <a:pt x="0" y="211239"/>
                  </a:lnTo>
                  <a:close/>
                </a:path>
              </a:pathLst>
            </a:custGeom>
            <a:ln w="6578">
              <a:solidFill>
                <a:srgbClr val="C5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234224" y="2548542"/>
              <a:ext cx="238125" cy="240665"/>
            </a:xfrm>
            <a:custGeom>
              <a:avLst/>
              <a:gdLst/>
              <a:ahLst/>
              <a:cxnLst/>
              <a:rect l="l" t="t" r="r" b="b"/>
              <a:pathLst>
                <a:path w="238125" h="240664">
                  <a:moveTo>
                    <a:pt x="143167" y="0"/>
                  </a:moveTo>
                  <a:lnTo>
                    <a:pt x="0" y="220725"/>
                  </a:lnTo>
                  <a:lnTo>
                    <a:pt x="237693" y="240258"/>
                  </a:lnTo>
                  <a:lnTo>
                    <a:pt x="143167"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1234224" y="2548542"/>
              <a:ext cx="238125" cy="240665"/>
            </a:xfrm>
            <a:custGeom>
              <a:avLst/>
              <a:gdLst/>
              <a:ahLst/>
              <a:cxnLst/>
              <a:rect l="l" t="t" r="r" b="b"/>
              <a:pathLst>
                <a:path w="238125" h="240664">
                  <a:moveTo>
                    <a:pt x="0" y="220725"/>
                  </a:moveTo>
                  <a:lnTo>
                    <a:pt x="143167" y="0"/>
                  </a:lnTo>
                  <a:lnTo>
                    <a:pt x="237693" y="240258"/>
                  </a:lnTo>
                  <a:lnTo>
                    <a:pt x="0" y="220725"/>
                  </a:lnTo>
                  <a:close/>
                </a:path>
              </a:pathLst>
            </a:custGeom>
            <a:ln w="6578">
              <a:solidFill>
                <a:srgbClr val="F0C9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1484236" y="2579729"/>
              <a:ext cx="235585" cy="209550"/>
            </a:xfrm>
            <a:custGeom>
              <a:avLst/>
              <a:gdLst/>
              <a:ahLst/>
              <a:cxnLst/>
              <a:rect l="l" t="t" r="r" b="b"/>
              <a:pathLst>
                <a:path w="235585" h="209550">
                  <a:moveTo>
                    <a:pt x="158115" y="0"/>
                  </a:moveTo>
                  <a:lnTo>
                    <a:pt x="0" y="209016"/>
                  </a:lnTo>
                  <a:lnTo>
                    <a:pt x="235280" y="208445"/>
                  </a:lnTo>
                  <a:lnTo>
                    <a:pt x="158115" y="0"/>
                  </a:lnTo>
                  <a:close/>
                </a:path>
              </a:pathLst>
            </a:custGeom>
            <a:solidFill>
              <a:srgbClr val="C51E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1484236" y="2579729"/>
              <a:ext cx="235585" cy="209550"/>
            </a:xfrm>
            <a:custGeom>
              <a:avLst/>
              <a:gdLst/>
              <a:ahLst/>
              <a:cxnLst/>
              <a:rect l="l" t="t" r="r" b="b"/>
              <a:pathLst>
                <a:path w="235585" h="209550">
                  <a:moveTo>
                    <a:pt x="0" y="209016"/>
                  </a:moveTo>
                  <a:lnTo>
                    <a:pt x="158115" y="0"/>
                  </a:lnTo>
                  <a:lnTo>
                    <a:pt x="235280" y="208445"/>
                  </a:lnTo>
                  <a:lnTo>
                    <a:pt x="0" y="209016"/>
                  </a:lnTo>
                  <a:close/>
                </a:path>
              </a:pathLst>
            </a:custGeom>
            <a:ln w="6578">
              <a:solidFill>
                <a:srgbClr val="C5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718584" y="2599152"/>
              <a:ext cx="273685" cy="189230"/>
            </a:xfrm>
            <a:custGeom>
              <a:avLst/>
              <a:gdLst/>
              <a:ahLst/>
              <a:cxnLst/>
              <a:rect l="l" t="t" r="r" b="b"/>
              <a:pathLst>
                <a:path w="273685" h="189230">
                  <a:moveTo>
                    <a:pt x="167335" y="0"/>
                  </a:moveTo>
                  <a:lnTo>
                    <a:pt x="0" y="189026"/>
                  </a:lnTo>
                  <a:lnTo>
                    <a:pt x="273405" y="188366"/>
                  </a:lnTo>
                  <a:lnTo>
                    <a:pt x="167335" y="0"/>
                  </a:lnTo>
                  <a:close/>
                </a:path>
              </a:pathLst>
            </a:custGeom>
            <a:solidFill>
              <a:srgbClr val="C51E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1718584" y="2599152"/>
              <a:ext cx="273685" cy="189230"/>
            </a:xfrm>
            <a:custGeom>
              <a:avLst/>
              <a:gdLst/>
              <a:ahLst/>
              <a:cxnLst/>
              <a:rect l="l" t="t" r="r" b="b"/>
              <a:pathLst>
                <a:path w="273685" h="189230">
                  <a:moveTo>
                    <a:pt x="0" y="189026"/>
                  </a:moveTo>
                  <a:lnTo>
                    <a:pt x="167335" y="0"/>
                  </a:lnTo>
                  <a:lnTo>
                    <a:pt x="273405" y="188366"/>
                  </a:lnTo>
                  <a:lnTo>
                    <a:pt x="0" y="189026"/>
                  </a:lnTo>
                  <a:close/>
                </a:path>
              </a:pathLst>
            </a:custGeom>
            <a:ln w="6578">
              <a:solidFill>
                <a:srgbClr val="C5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2014630" y="2596005"/>
              <a:ext cx="426885" cy="213220"/>
            </a:xfrm>
            <a:prstGeom prst="rect">
              <a:avLst/>
            </a:prstGeom>
          </p:spPr>
        </p:pic>
        <p:sp>
          <p:nvSpPr>
            <p:cNvPr id="24" name="object 24"/>
            <p:cNvSpPr/>
            <p:nvPr/>
          </p:nvSpPr>
          <p:spPr>
            <a:xfrm>
              <a:off x="685586" y="2755453"/>
              <a:ext cx="346075" cy="271780"/>
            </a:xfrm>
            <a:custGeom>
              <a:avLst/>
              <a:gdLst/>
              <a:ahLst/>
              <a:cxnLst/>
              <a:rect l="l" t="t" r="r" b="b"/>
              <a:pathLst>
                <a:path w="346075" h="271780">
                  <a:moveTo>
                    <a:pt x="321995" y="0"/>
                  </a:moveTo>
                  <a:lnTo>
                    <a:pt x="13715" y="5918"/>
                  </a:lnTo>
                  <a:lnTo>
                    <a:pt x="0" y="271475"/>
                  </a:lnTo>
                  <a:lnTo>
                    <a:pt x="345541" y="270637"/>
                  </a:lnTo>
                  <a:lnTo>
                    <a:pt x="321995" y="0"/>
                  </a:lnTo>
                  <a:close/>
                </a:path>
              </a:pathLst>
            </a:custGeom>
            <a:solidFill>
              <a:srgbClr val="3B77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1234673" y="2768840"/>
              <a:ext cx="237490" cy="247015"/>
            </a:xfrm>
            <a:custGeom>
              <a:avLst/>
              <a:gdLst/>
              <a:ahLst/>
              <a:cxnLst/>
              <a:rect l="l" t="t" r="r" b="b"/>
              <a:pathLst>
                <a:path w="237490" h="247014">
                  <a:moveTo>
                    <a:pt x="0" y="0"/>
                  </a:moveTo>
                  <a:lnTo>
                    <a:pt x="457" y="246735"/>
                  </a:lnTo>
                  <a:lnTo>
                    <a:pt x="237401" y="246164"/>
                  </a:lnTo>
                  <a:lnTo>
                    <a:pt x="236982" y="19469"/>
                  </a:lnTo>
                  <a:lnTo>
                    <a:pt x="0" y="0"/>
                  </a:lnTo>
                  <a:close/>
                </a:path>
              </a:pathLst>
            </a:custGeom>
            <a:solidFill>
              <a:srgbClr val="72BF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1471650" y="2787712"/>
              <a:ext cx="248285" cy="227329"/>
            </a:xfrm>
            <a:custGeom>
              <a:avLst/>
              <a:gdLst/>
              <a:ahLst/>
              <a:cxnLst/>
              <a:rect l="l" t="t" r="r" b="b"/>
              <a:pathLst>
                <a:path w="248285" h="227330">
                  <a:moveTo>
                    <a:pt x="247637" y="0"/>
                  </a:moveTo>
                  <a:lnTo>
                    <a:pt x="0" y="596"/>
                  </a:lnTo>
                  <a:lnTo>
                    <a:pt x="419" y="227291"/>
                  </a:lnTo>
                  <a:lnTo>
                    <a:pt x="248056" y="226695"/>
                  </a:lnTo>
                  <a:lnTo>
                    <a:pt x="247637" y="0"/>
                  </a:lnTo>
                  <a:close/>
                </a:path>
              </a:pathLst>
            </a:custGeom>
            <a:solidFill>
              <a:srgbClr val="00A7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719281" y="2786524"/>
              <a:ext cx="295910" cy="238125"/>
            </a:xfrm>
            <a:custGeom>
              <a:avLst/>
              <a:gdLst/>
              <a:ahLst/>
              <a:cxnLst/>
              <a:rect l="l" t="t" r="r" b="b"/>
              <a:pathLst>
                <a:path w="295910" h="238125">
                  <a:moveTo>
                    <a:pt x="295402" y="0"/>
                  </a:moveTo>
                  <a:lnTo>
                    <a:pt x="0" y="723"/>
                  </a:lnTo>
                  <a:lnTo>
                    <a:pt x="419" y="228307"/>
                  </a:lnTo>
                  <a:lnTo>
                    <a:pt x="272808" y="237705"/>
                  </a:lnTo>
                  <a:lnTo>
                    <a:pt x="295402" y="0"/>
                  </a:lnTo>
                  <a:close/>
                </a:path>
              </a:pathLst>
            </a:custGeom>
            <a:solidFill>
              <a:srgbClr val="FAAC6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1719281" y="2786524"/>
              <a:ext cx="295910" cy="238125"/>
            </a:xfrm>
            <a:custGeom>
              <a:avLst/>
              <a:gdLst/>
              <a:ahLst/>
              <a:cxnLst/>
              <a:rect l="l" t="t" r="r" b="b"/>
              <a:pathLst>
                <a:path w="295910" h="238125">
                  <a:moveTo>
                    <a:pt x="0" y="723"/>
                  </a:moveTo>
                  <a:lnTo>
                    <a:pt x="25501" y="660"/>
                  </a:lnTo>
                  <a:lnTo>
                    <a:pt x="295402" y="0"/>
                  </a:lnTo>
                  <a:lnTo>
                    <a:pt x="272808" y="237705"/>
                  </a:lnTo>
                  <a:lnTo>
                    <a:pt x="419" y="228307"/>
                  </a:lnTo>
                  <a:lnTo>
                    <a:pt x="0" y="723"/>
                  </a:lnTo>
                  <a:close/>
                </a:path>
              </a:pathLst>
            </a:custGeom>
            <a:ln w="6578">
              <a:solidFill>
                <a:srgbClr val="FAAC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1992044" y="2766536"/>
              <a:ext cx="266065" cy="260350"/>
            </a:xfrm>
            <a:custGeom>
              <a:avLst/>
              <a:gdLst/>
              <a:ahLst/>
              <a:cxnLst/>
              <a:rect l="l" t="t" r="r" b="b"/>
              <a:pathLst>
                <a:path w="266064" h="260350">
                  <a:moveTo>
                    <a:pt x="25425" y="0"/>
                  </a:moveTo>
                  <a:lnTo>
                    <a:pt x="0" y="257225"/>
                  </a:lnTo>
                  <a:lnTo>
                    <a:pt x="265557" y="259829"/>
                  </a:lnTo>
                  <a:lnTo>
                    <a:pt x="259702" y="13423"/>
                  </a:lnTo>
                  <a:lnTo>
                    <a:pt x="221751" y="14174"/>
                  </a:lnTo>
                  <a:lnTo>
                    <a:pt x="138977" y="14308"/>
                  </a:lnTo>
                  <a:lnTo>
                    <a:pt x="57996" y="10643"/>
                  </a:lnTo>
                  <a:lnTo>
                    <a:pt x="25425" y="0"/>
                  </a:lnTo>
                  <a:close/>
                </a:path>
              </a:pathLst>
            </a:custGeom>
            <a:solidFill>
              <a:srgbClr val="47C5F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1704243" y="2481364"/>
              <a:ext cx="153035" cy="368300"/>
            </a:xfrm>
            <a:custGeom>
              <a:avLst/>
              <a:gdLst/>
              <a:ahLst/>
              <a:cxnLst/>
              <a:rect l="l" t="t" r="r" b="b"/>
              <a:pathLst>
                <a:path w="153035" h="368300">
                  <a:moveTo>
                    <a:pt x="26936" y="0"/>
                  </a:moveTo>
                  <a:lnTo>
                    <a:pt x="0" y="290741"/>
                  </a:lnTo>
                  <a:lnTo>
                    <a:pt x="45948" y="346214"/>
                  </a:lnTo>
                  <a:lnTo>
                    <a:pt x="64589" y="361296"/>
                  </a:lnTo>
                  <a:lnTo>
                    <a:pt x="86814" y="367830"/>
                  </a:lnTo>
                  <a:lnTo>
                    <a:pt x="109881" y="365552"/>
                  </a:lnTo>
                  <a:lnTo>
                    <a:pt x="131051" y="354202"/>
                  </a:lnTo>
                  <a:lnTo>
                    <a:pt x="146133" y="335528"/>
                  </a:lnTo>
                  <a:lnTo>
                    <a:pt x="152666" y="313293"/>
                  </a:lnTo>
                  <a:lnTo>
                    <a:pt x="150389" y="290234"/>
                  </a:lnTo>
                  <a:lnTo>
                    <a:pt x="139039" y="269087"/>
                  </a:lnTo>
                  <a:lnTo>
                    <a:pt x="46189" y="156997"/>
                  </a:lnTo>
                  <a:lnTo>
                    <a:pt x="26936" y="0"/>
                  </a:lnTo>
                  <a:close/>
                </a:path>
              </a:pathLst>
            </a:custGeom>
            <a:solidFill>
              <a:srgbClr val="4C2E7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4" cstate="print"/>
            <a:stretch>
              <a:fillRect/>
            </a:stretch>
          </p:blipFill>
          <p:spPr>
            <a:xfrm>
              <a:off x="1564491" y="2094363"/>
              <a:ext cx="224434" cy="224434"/>
            </a:xfrm>
            <a:prstGeom prst="rect">
              <a:avLst/>
            </a:prstGeom>
          </p:spPr>
        </p:pic>
        <p:sp>
          <p:nvSpPr>
            <p:cNvPr id="32" name="object 32"/>
            <p:cNvSpPr/>
            <p:nvPr/>
          </p:nvSpPr>
          <p:spPr>
            <a:xfrm>
              <a:off x="1210489" y="2785179"/>
              <a:ext cx="407670" cy="563245"/>
            </a:xfrm>
            <a:custGeom>
              <a:avLst/>
              <a:gdLst/>
              <a:ahLst/>
              <a:cxnLst/>
              <a:rect l="l" t="t" r="r" b="b"/>
              <a:pathLst>
                <a:path w="407669" h="563245">
                  <a:moveTo>
                    <a:pt x="269770" y="0"/>
                  </a:moveTo>
                  <a:lnTo>
                    <a:pt x="256651" y="164223"/>
                  </a:lnTo>
                  <a:lnTo>
                    <a:pt x="19529" y="435648"/>
                  </a:lnTo>
                  <a:lnTo>
                    <a:pt x="4561" y="461171"/>
                  </a:lnTo>
                  <a:lnTo>
                    <a:pt x="5977" y="517415"/>
                  </a:lnTo>
                  <a:lnTo>
                    <a:pt x="48999" y="558086"/>
                  </a:lnTo>
                  <a:lnTo>
                    <a:pt x="78539" y="562644"/>
                  </a:lnTo>
                  <a:lnTo>
                    <a:pt x="107499" y="555472"/>
                  </a:lnTo>
                  <a:lnTo>
                    <a:pt x="371179" y="263144"/>
                  </a:lnTo>
                  <a:lnTo>
                    <a:pt x="395776" y="224134"/>
                  </a:lnTo>
                  <a:lnTo>
                    <a:pt x="407209" y="179438"/>
                  </a:lnTo>
                  <a:lnTo>
                    <a:pt x="269770" y="0"/>
                  </a:lnTo>
                  <a:close/>
                </a:path>
              </a:pathLst>
            </a:custGeom>
            <a:solidFill>
              <a:srgbClr val="3A153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1321222" y="2354150"/>
              <a:ext cx="621665" cy="1106805"/>
            </a:xfrm>
            <a:custGeom>
              <a:avLst/>
              <a:gdLst/>
              <a:ahLst/>
              <a:cxnLst/>
              <a:rect l="l" t="t" r="r" b="b"/>
              <a:pathLst>
                <a:path w="621664" h="1106804">
                  <a:moveTo>
                    <a:pt x="248301" y="0"/>
                  </a:moveTo>
                  <a:lnTo>
                    <a:pt x="203491" y="10300"/>
                  </a:lnTo>
                  <a:lnTo>
                    <a:pt x="165417" y="40764"/>
                  </a:lnTo>
                  <a:lnTo>
                    <a:pt x="75018" y="155801"/>
                  </a:lnTo>
                  <a:lnTo>
                    <a:pt x="40646" y="212346"/>
                  </a:lnTo>
                  <a:lnTo>
                    <a:pt x="20751" y="275435"/>
                  </a:lnTo>
                  <a:lnTo>
                    <a:pt x="0" y="385785"/>
                  </a:lnTo>
                  <a:lnTo>
                    <a:pt x="136" y="409941"/>
                  </a:lnTo>
                  <a:lnTo>
                    <a:pt x="8872" y="431692"/>
                  </a:lnTo>
                  <a:lnTo>
                    <a:pt x="24869" y="448571"/>
                  </a:lnTo>
                  <a:lnTo>
                    <a:pt x="46786" y="458112"/>
                  </a:lnTo>
                  <a:lnTo>
                    <a:pt x="71127" y="458175"/>
                  </a:lnTo>
                  <a:lnTo>
                    <a:pt x="92752" y="449117"/>
                  </a:lnTo>
                  <a:lnTo>
                    <a:pt x="109317" y="432548"/>
                  </a:lnTo>
                  <a:lnTo>
                    <a:pt x="118478" y="410080"/>
                  </a:lnTo>
                  <a:lnTo>
                    <a:pt x="143814" y="275079"/>
                  </a:lnTo>
                  <a:lnTo>
                    <a:pt x="179387" y="234376"/>
                  </a:lnTo>
                  <a:lnTo>
                    <a:pt x="163144" y="413293"/>
                  </a:lnTo>
                  <a:lnTo>
                    <a:pt x="163186" y="425558"/>
                  </a:lnTo>
                  <a:lnTo>
                    <a:pt x="165485" y="437496"/>
                  </a:lnTo>
                  <a:lnTo>
                    <a:pt x="169953" y="448801"/>
                  </a:lnTo>
                  <a:lnTo>
                    <a:pt x="176504" y="459166"/>
                  </a:lnTo>
                  <a:lnTo>
                    <a:pt x="321805" y="647634"/>
                  </a:lnTo>
                  <a:lnTo>
                    <a:pt x="368642" y="708797"/>
                  </a:lnTo>
                  <a:lnTo>
                    <a:pt x="473760" y="1053195"/>
                  </a:lnTo>
                  <a:lnTo>
                    <a:pt x="488585" y="1080301"/>
                  </a:lnTo>
                  <a:lnTo>
                    <a:pt x="512062" y="1098701"/>
                  </a:lnTo>
                  <a:lnTo>
                    <a:pt x="540870" y="1106636"/>
                  </a:lnTo>
                  <a:lnTo>
                    <a:pt x="571690" y="1102344"/>
                  </a:lnTo>
                  <a:lnTo>
                    <a:pt x="596770" y="1087140"/>
                  </a:lnTo>
                  <a:lnTo>
                    <a:pt x="613644" y="1064136"/>
                  </a:lnTo>
                  <a:lnTo>
                    <a:pt x="621089" y="1036390"/>
                  </a:lnTo>
                  <a:lnTo>
                    <a:pt x="617880" y="1006955"/>
                  </a:lnTo>
                  <a:lnTo>
                    <a:pt x="516661" y="675218"/>
                  </a:lnTo>
                  <a:lnTo>
                    <a:pt x="492931" y="623544"/>
                  </a:lnTo>
                  <a:lnTo>
                    <a:pt x="382016" y="477314"/>
                  </a:lnTo>
                  <a:lnTo>
                    <a:pt x="415937" y="102727"/>
                  </a:lnTo>
                  <a:lnTo>
                    <a:pt x="398119" y="44663"/>
                  </a:lnTo>
                  <a:lnTo>
                    <a:pt x="357873" y="13180"/>
                  </a:lnTo>
                  <a:lnTo>
                    <a:pt x="258445" y="404"/>
                  </a:lnTo>
                  <a:lnTo>
                    <a:pt x="248301" y="0"/>
                  </a:lnTo>
                  <a:close/>
                </a:path>
              </a:pathLst>
            </a:custGeom>
            <a:solidFill>
              <a:srgbClr val="4C2E7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4" name="object 34"/>
          <p:cNvSpPr txBox="1">
            <a:spLocks noGrp="1"/>
          </p:cNvSpPr>
          <p:nvPr>
            <p:ph type="title"/>
          </p:nvPr>
        </p:nvSpPr>
        <p:spPr>
          <a:xfrm>
            <a:off x="2931667" y="1429199"/>
            <a:ext cx="1892300" cy="360680"/>
          </a:xfrm>
          <a:prstGeom prst="rect">
            <a:avLst/>
          </a:prstGeom>
        </p:spPr>
        <p:txBody>
          <a:bodyPr vert="horz" wrap="square" lIns="0" tIns="12700" rIns="0" bIns="0" rtlCol="0">
            <a:spAutoFit/>
          </a:bodyPr>
          <a:lstStyle/>
          <a:p>
            <a:pPr marL="12700">
              <a:lnSpc>
                <a:spcPct val="100000"/>
              </a:lnSpc>
              <a:spcBef>
                <a:spcPts val="100"/>
              </a:spcBef>
            </a:pPr>
            <a:r>
              <a:rPr sz="2200" spc="-15" dirty="0">
                <a:solidFill>
                  <a:srgbClr val="AF4554"/>
                </a:solidFill>
              </a:rPr>
              <a:t>Transportation</a:t>
            </a:r>
            <a:endParaRPr sz="2200"/>
          </a:p>
        </p:txBody>
      </p:sp>
      <p:sp>
        <p:nvSpPr>
          <p:cNvPr id="35" name="object 35"/>
          <p:cNvSpPr txBox="1"/>
          <p:nvPr/>
        </p:nvSpPr>
        <p:spPr>
          <a:xfrm>
            <a:off x="2931667" y="1896559"/>
            <a:ext cx="3714750" cy="173228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50" normalizeH="0" baseline="0" noProof="0" dirty="0">
                <a:ln>
                  <a:noFill/>
                </a:ln>
                <a:solidFill>
                  <a:srgbClr val="231F20"/>
                </a:solidFill>
                <a:effectLst/>
                <a:uLnTx/>
                <a:uFillTx/>
                <a:latin typeface="Trebuchet MS"/>
                <a:cs typeface="Trebuchet MS"/>
              </a:rPr>
              <a:t>Older</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adults</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often</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40" normalizeH="0" baseline="0" noProof="0" dirty="0">
                <a:ln>
                  <a:noFill/>
                </a:ln>
                <a:solidFill>
                  <a:srgbClr val="231F20"/>
                </a:solidFill>
                <a:effectLst/>
                <a:uLnTx/>
                <a:uFillTx/>
                <a:latin typeface="Trebuchet MS"/>
                <a:cs typeface="Trebuchet MS"/>
              </a:rPr>
              <a:t>must</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35" normalizeH="0" baseline="0" noProof="0" dirty="0">
                <a:ln>
                  <a:noFill/>
                </a:ln>
                <a:solidFill>
                  <a:srgbClr val="231F20"/>
                </a:solidFill>
                <a:effectLst/>
                <a:uLnTx/>
                <a:uFillTx/>
                <a:latin typeface="Trebuchet MS"/>
                <a:cs typeface="Trebuchet MS"/>
              </a:rPr>
              <a:t>give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0" normalizeH="0" baseline="0" noProof="0" dirty="0">
                <a:ln>
                  <a:noFill/>
                </a:ln>
                <a:solidFill>
                  <a:srgbClr val="231F20"/>
                </a:solidFill>
                <a:effectLst/>
                <a:uLnTx/>
                <a:uFillTx/>
                <a:latin typeface="Trebuchet MS"/>
                <a:cs typeface="Trebuchet MS"/>
              </a:rPr>
              <a:t>up</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driving</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several </a:t>
            </a:r>
            <a:r>
              <a:rPr kumimoji="0" sz="1400" b="0" i="0" u="none" strike="noStrike" kern="0" cap="none" spc="-65" normalizeH="0" baseline="0" noProof="0" dirty="0">
                <a:ln>
                  <a:noFill/>
                </a:ln>
                <a:solidFill>
                  <a:srgbClr val="231F20"/>
                </a:solidFill>
                <a:effectLst/>
                <a:uLnTx/>
                <a:uFillTx/>
                <a:latin typeface="Trebuchet MS"/>
                <a:cs typeface="Trebuchet MS"/>
              </a:rPr>
              <a:t>years</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before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they</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105" normalizeH="0" baseline="0" noProof="0" dirty="0">
                <a:ln>
                  <a:noFill/>
                </a:ln>
                <a:solidFill>
                  <a:srgbClr val="231F20"/>
                </a:solidFill>
                <a:effectLst/>
                <a:uLnTx/>
                <a:uFillTx/>
                <a:latin typeface="Trebuchet MS"/>
                <a:cs typeface="Trebuchet MS"/>
              </a:rPr>
              <a:t>die,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40" normalizeH="0" baseline="0" noProof="0" dirty="0">
                <a:ln>
                  <a:noFill/>
                </a:ln>
                <a:solidFill>
                  <a:srgbClr val="231F20"/>
                </a:solidFill>
                <a:effectLst/>
                <a:uLnTx/>
                <a:uFillTx/>
                <a:latin typeface="Trebuchet MS"/>
                <a:cs typeface="Trebuchet MS"/>
              </a:rPr>
              <a:t>requiring</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75" normalizeH="0" baseline="0" noProof="0" dirty="0">
                <a:ln>
                  <a:noFill/>
                </a:ln>
                <a:solidFill>
                  <a:srgbClr val="231F20"/>
                </a:solidFill>
                <a:effectLst/>
                <a:uLnTx/>
                <a:uFillTx/>
                <a:latin typeface="Trebuchet MS"/>
                <a:cs typeface="Trebuchet MS"/>
              </a:rPr>
              <a:t>reliance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0" normalizeH="0" baseline="0" noProof="0" dirty="0">
                <a:ln>
                  <a:noFill/>
                </a:ln>
                <a:solidFill>
                  <a:srgbClr val="231F20"/>
                </a:solidFill>
                <a:effectLst/>
                <a:uLnTx/>
                <a:uFillTx/>
                <a:latin typeface="Trebuchet MS"/>
                <a:cs typeface="Trebuchet MS"/>
              </a:rPr>
              <a:t>on</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others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35" normalizeH="0" baseline="0" noProof="0" dirty="0">
                <a:ln>
                  <a:noFill/>
                </a:ln>
                <a:solidFill>
                  <a:srgbClr val="231F20"/>
                </a:solidFill>
                <a:effectLst/>
                <a:uLnTx/>
                <a:uFillTx/>
                <a:latin typeface="Trebuchet MS"/>
                <a:cs typeface="Trebuchet MS"/>
              </a:rPr>
              <a:t>get</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appointments,</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0" normalizeH="0" baseline="0" noProof="0" dirty="0">
                <a:ln>
                  <a:noFill/>
                </a:ln>
                <a:solidFill>
                  <a:srgbClr val="231F20"/>
                </a:solidFill>
                <a:effectLst/>
                <a:uLnTx/>
                <a:uFillTx/>
                <a:latin typeface="Trebuchet MS"/>
                <a:cs typeface="Trebuchet MS"/>
              </a:rPr>
              <a:t>go</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shopping,</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visit</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friends, </a:t>
            </a:r>
            <a:r>
              <a:rPr kumimoji="0" sz="1400" b="0" i="0" u="none" strike="noStrike" kern="0" cap="none" spc="-125" normalizeH="0" baseline="0" noProof="0" dirty="0">
                <a:ln>
                  <a:noFill/>
                </a:ln>
                <a:solidFill>
                  <a:srgbClr val="231F20"/>
                </a:solidFill>
                <a:effectLst/>
                <a:uLnTx/>
                <a:uFillTx/>
                <a:latin typeface="Trebuchet MS"/>
                <a:cs typeface="Trebuchet MS"/>
              </a:rPr>
              <a:t>etc.</a:t>
            </a:r>
            <a:r>
              <a:rPr kumimoji="0" sz="1400" b="0" i="0" u="none" strike="noStrike" kern="0" cap="none" spc="-165" normalizeH="0" baseline="0" noProof="0" dirty="0">
                <a:ln>
                  <a:noFill/>
                </a:ln>
                <a:solidFill>
                  <a:srgbClr val="231F20"/>
                </a:solidFill>
                <a:effectLst/>
                <a:uLnTx/>
                <a:uFillTx/>
                <a:latin typeface="Trebuchet MS"/>
                <a:cs typeface="Trebuchet MS"/>
              </a:rPr>
              <a:t> </a:t>
            </a:r>
            <a:r>
              <a:rPr kumimoji="0" sz="1400" b="0" i="0" u="none" strike="noStrike" kern="0" cap="none" spc="-80" normalizeH="0" baseline="0" noProof="0" dirty="0">
                <a:ln>
                  <a:noFill/>
                </a:ln>
                <a:solidFill>
                  <a:srgbClr val="231F20"/>
                </a:solidFill>
                <a:effectLst/>
                <a:uLnTx/>
                <a:uFillTx/>
                <a:latin typeface="Trebuchet MS"/>
                <a:cs typeface="Trebuchet MS"/>
              </a:rPr>
              <a:t>Their</a:t>
            </a:r>
            <a:r>
              <a:rPr kumimoji="0" sz="1400" b="0" i="0" u="none" strike="noStrike" kern="0" cap="none" spc="-10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homes</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20" normalizeH="0" baseline="0" noProof="0" dirty="0">
                <a:ln>
                  <a:noFill/>
                </a:ln>
                <a:solidFill>
                  <a:srgbClr val="231F20"/>
                </a:solidFill>
                <a:effectLst/>
                <a:uLnTx/>
                <a:uFillTx/>
                <a:latin typeface="Trebuchet MS"/>
                <a:cs typeface="Trebuchet MS"/>
              </a:rPr>
              <a:t>should</a:t>
            </a:r>
            <a:r>
              <a:rPr kumimoji="0" sz="1400" b="0" i="0" u="none" strike="noStrike" kern="0" cap="none" spc="-100"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be</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located</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1" i="0" u="none" strike="noStrike" kern="0" cap="none" spc="-75" normalizeH="0" baseline="0" noProof="0" dirty="0">
                <a:ln>
                  <a:noFill/>
                </a:ln>
                <a:solidFill>
                  <a:srgbClr val="231F20"/>
                </a:solidFill>
                <a:effectLst/>
                <a:uLnTx/>
                <a:uFillTx/>
                <a:latin typeface="Century Gothic"/>
                <a:cs typeface="Century Gothic"/>
              </a:rPr>
              <a:t>near</a:t>
            </a:r>
            <a:r>
              <a:rPr kumimoji="0" sz="1400" b="1" i="0" u="none" strike="noStrike" kern="0" cap="none" spc="-85"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public </a:t>
            </a:r>
            <a:r>
              <a:rPr kumimoji="0" sz="1400" b="1" i="0" u="none" strike="noStrike" kern="0" cap="none" spc="-25" normalizeH="0" baseline="0" noProof="0" dirty="0">
                <a:ln>
                  <a:noFill/>
                </a:ln>
                <a:solidFill>
                  <a:srgbClr val="231F20"/>
                </a:solidFill>
                <a:effectLst/>
                <a:uLnTx/>
                <a:uFillTx/>
                <a:latin typeface="Century Gothic"/>
                <a:cs typeface="Century Gothic"/>
              </a:rPr>
              <a:t>transportation</a:t>
            </a:r>
            <a:r>
              <a:rPr kumimoji="0" sz="1400" b="1" i="0" u="none" strike="noStrike" kern="0" cap="none" spc="-40" normalizeH="0" baseline="0" noProof="0" dirty="0">
                <a:ln>
                  <a:noFill/>
                </a:ln>
                <a:solidFill>
                  <a:srgbClr val="231F20"/>
                </a:solidFill>
                <a:effectLst/>
                <a:uLnTx/>
                <a:uFillTx/>
                <a:latin typeface="Century Gothic"/>
                <a:cs typeface="Century Gothic"/>
              </a:rPr>
              <a:t> </a:t>
            </a:r>
            <a:r>
              <a:rPr kumimoji="0" sz="1400" b="0" i="0" u="none" strike="noStrike" kern="0" cap="none" spc="-100" normalizeH="0" baseline="0" noProof="0" dirty="0">
                <a:ln>
                  <a:noFill/>
                </a:ln>
                <a:solidFill>
                  <a:srgbClr val="231F20"/>
                </a:solidFill>
                <a:effectLst/>
                <a:uLnTx/>
                <a:uFillTx/>
                <a:latin typeface="Trebuchet MS"/>
                <a:cs typeface="Trebuchet MS"/>
              </a:rPr>
              <a:t>if</a:t>
            </a:r>
            <a:r>
              <a:rPr kumimoji="0" sz="1400" b="0" i="0" u="none" strike="noStrike" kern="0" cap="none" spc="-6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they</a:t>
            </a:r>
            <a:r>
              <a:rPr kumimoji="0" sz="1400" b="0" i="0" u="none" strike="noStrike" kern="0" cap="none" spc="-65" normalizeH="0" baseline="0" noProof="0" dirty="0">
                <a:ln>
                  <a:noFill/>
                </a:ln>
                <a:solidFill>
                  <a:srgbClr val="231F20"/>
                </a:solidFill>
                <a:effectLst/>
                <a:uLnTx/>
                <a:uFillTx/>
                <a:latin typeface="Trebuchet MS"/>
                <a:cs typeface="Trebuchet MS"/>
              </a:rPr>
              <a:t> </a:t>
            </a:r>
            <a:r>
              <a:rPr kumimoji="0" sz="1400" b="0" i="0" u="none" strike="noStrike" kern="0" cap="none" spc="-75" normalizeH="0" baseline="0" noProof="0" dirty="0">
                <a:ln>
                  <a:noFill/>
                </a:ln>
                <a:solidFill>
                  <a:srgbClr val="231F20"/>
                </a:solidFill>
                <a:effectLst/>
                <a:uLnTx/>
                <a:uFillTx/>
                <a:latin typeface="Trebuchet MS"/>
                <a:cs typeface="Trebuchet MS"/>
              </a:rPr>
              <a:t>live</a:t>
            </a:r>
            <a:r>
              <a:rPr kumimoji="0" sz="1400" b="0" i="0" u="none" strike="noStrike" kern="0" cap="none" spc="-70" normalizeH="0" baseline="0" noProof="0" dirty="0">
                <a:ln>
                  <a:noFill/>
                </a:ln>
                <a:solidFill>
                  <a:srgbClr val="231F20"/>
                </a:solidFill>
                <a:effectLst/>
                <a:uLnTx/>
                <a:uFillTx/>
                <a:latin typeface="Trebuchet MS"/>
                <a:cs typeface="Trebuchet MS"/>
              </a:rPr>
              <a:t> </a:t>
            </a:r>
            <a:r>
              <a:rPr kumimoji="0" sz="1400" b="0" i="0" u="none" strike="noStrike" kern="0" cap="none" spc="-60" normalizeH="0" baseline="0" noProof="0" dirty="0">
                <a:ln>
                  <a:noFill/>
                </a:ln>
                <a:solidFill>
                  <a:srgbClr val="231F20"/>
                </a:solidFill>
                <a:effectLst/>
                <a:uLnTx/>
                <a:uFillTx/>
                <a:latin typeface="Trebuchet MS"/>
                <a:cs typeface="Trebuchet MS"/>
              </a:rPr>
              <a:t>independently,</a:t>
            </a:r>
            <a:r>
              <a:rPr kumimoji="0" sz="1400" b="0" i="0" u="none" strike="noStrike" kern="0" cap="none" spc="-65" normalizeH="0" baseline="0" noProof="0" dirty="0">
                <a:ln>
                  <a:noFill/>
                </a:ln>
                <a:solidFill>
                  <a:srgbClr val="231F20"/>
                </a:solidFill>
                <a:effectLst/>
                <a:uLnTx/>
                <a:uFillTx/>
                <a:latin typeface="Trebuchet MS"/>
                <a:cs typeface="Trebuchet MS"/>
              </a:rPr>
              <a:t> </a:t>
            </a:r>
            <a:r>
              <a:rPr kumimoji="0" sz="1400" b="0" i="0" u="none" strike="noStrike" kern="0" cap="none" spc="-25" normalizeH="0" baseline="0" noProof="0" dirty="0">
                <a:ln>
                  <a:noFill/>
                </a:ln>
                <a:solidFill>
                  <a:srgbClr val="231F20"/>
                </a:solidFill>
                <a:effectLst/>
                <a:uLnTx/>
                <a:uFillTx/>
                <a:latin typeface="Trebuchet MS"/>
                <a:cs typeface="Trebuchet MS"/>
              </a:rPr>
              <a:t>and </a:t>
            </a:r>
            <a:r>
              <a:rPr kumimoji="0" sz="1400" b="0" i="0" u="none" strike="noStrike" kern="0" cap="none" spc="-55" normalizeH="0" baseline="0" noProof="0" dirty="0">
                <a:ln>
                  <a:noFill/>
                </a:ln>
                <a:solidFill>
                  <a:srgbClr val="231F20"/>
                </a:solidFill>
                <a:effectLst/>
                <a:uLnTx/>
                <a:uFillTx/>
                <a:latin typeface="Trebuchet MS"/>
                <a:cs typeface="Trebuchet MS"/>
              </a:rPr>
              <a:t>routes</a:t>
            </a:r>
            <a:r>
              <a:rPr kumimoji="0" sz="1400" b="0" i="0" u="none" strike="noStrike" kern="0" cap="none" spc="-10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stops</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20" normalizeH="0" baseline="0" noProof="0" dirty="0">
                <a:ln>
                  <a:noFill/>
                </a:ln>
                <a:solidFill>
                  <a:srgbClr val="231F20"/>
                </a:solidFill>
                <a:effectLst/>
                <a:uLnTx/>
                <a:uFillTx/>
                <a:latin typeface="Trebuchet MS"/>
                <a:cs typeface="Trebuchet MS"/>
              </a:rPr>
              <a:t>should</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be</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easy</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traverse.</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a:p>
            <a:pPr marL="12700" marR="351155"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75" normalizeH="0" baseline="0" noProof="0" dirty="0">
                <a:ln>
                  <a:noFill/>
                </a:ln>
                <a:solidFill>
                  <a:srgbClr val="231F20"/>
                </a:solidFill>
                <a:effectLst/>
                <a:uLnTx/>
                <a:uFillTx/>
                <a:latin typeface="Trebuchet MS"/>
                <a:cs typeface="Trebuchet MS"/>
              </a:rPr>
              <a:t>Alternatively,</a:t>
            </a:r>
            <a:r>
              <a:rPr kumimoji="0" sz="1400" b="0" i="0" u="none" strike="noStrike" kern="0" cap="none" spc="-65" normalizeH="0" baseline="0" noProof="0" dirty="0">
                <a:ln>
                  <a:noFill/>
                </a:ln>
                <a:solidFill>
                  <a:srgbClr val="231F20"/>
                </a:solidFill>
                <a:effectLst/>
                <a:uLnTx/>
                <a:uFillTx/>
                <a:latin typeface="Trebuchet MS"/>
                <a:cs typeface="Trebuchet MS"/>
              </a:rPr>
              <a:t> </a:t>
            </a:r>
            <a:r>
              <a:rPr kumimoji="0" sz="1400" b="1" i="0" u="none" strike="noStrike" kern="0" cap="none" spc="-70" normalizeH="0" baseline="0" noProof="0" dirty="0">
                <a:ln>
                  <a:noFill/>
                </a:ln>
                <a:solidFill>
                  <a:srgbClr val="231F20"/>
                </a:solidFill>
                <a:effectLst/>
                <a:uLnTx/>
                <a:uFillTx/>
                <a:latin typeface="Century Gothic"/>
                <a:cs typeface="Century Gothic"/>
              </a:rPr>
              <a:t>on</a:t>
            </a:r>
            <a:r>
              <a:rPr kumimoji="0" sz="1400" b="1" i="0" u="none" strike="noStrike" kern="0" cap="none" spc="-55" normalizeH="0" baseline="0" noProof="0" dirty="0">
                <a:ln>
                  <a:noFill/>
                </a:ln>
                <a:solidFill>
                  <a:srgbClr val="231F20"/>
                </a:solidFill>
                <a:effectLst/>
                <a:uLnTx/>
                <a:uFillTx/>
                <a:latin typeface="Century Gothic"/>
                <a:cs typeface="Century Gothic"/>
              </a:rPr>
              <a:t> </a:t>
            </a:r>
            <a:r>
              <a:rPr kumimoji="0" sz="1400" b="1" i="0" u="none" strike="noStrike" kern="0" cap="none" spc="-105" normalizeH="0" baseline="0" noProof="0" dirty="0">
                <a:ln>
                  <a:noFill/>
                </a:ln>
                <a:solidFill>
                  <a:srgbClr val="231F20"/>
                </a:solidFill>
                <a:effectLst/>
                <a:uLnTx/>
                <a:uFillTx/>
                <a:latin typeface="Century Gothic"/>
                <a:cs typeface="Century Gothic"/>
              </a:rPr>
              <a:t>demand/dial-</a:t>
            </a:r>
            <a:r>
              <a:rPr kumimoji="0" sz="1400" b="1" i="0" u="none" strike="noStrike" kern="0" cap="none" spc="-100" normalizeH="0" baseline="0" noProof="0" dirty="0">
                <a:ln>
                  <a:noFill/>
                </a:ln>
                <a:solidFill>
                  <a:srgbClr val="231F20"/>
                </a:solidFill>
                <a:effectLst/>
                <a:uLnTx/>
                <a:uFillTx/>
                <a:latin typeface="Century Gothic"/>
                <a:cs typeface="Century Gothic"/>
              </a:rPr>
              <a:t>a-</a:t>
            </a:r>
            <a:r>
              <a:rPr kumimoji="0" sz="1400" b="1" i="0" u="none" strike="noStrike" kern="0" cap="none" spc="-85" normalizeH="0" baseline="0" noProof="0" dirty="0">
                <a:ln>
                  <a:noFill/>
                </a:ln>
                <a:solidFill>
                  <a:srgbClr val="231F20"/>
                </a:solidFill>
                <a:effectLst/>
                <a:uLnTx/>
                <a:uFillTx/>
                <a:latin typeface="Century Gothic"/>
                <a:cs typeface="Century Gothic"/>
              </a:rPr>
              <a:t>ride</a:t>
            </a:r>
            <a:r>
              <a:rPr kumimoji="0" sz="1400" b="1" i="0" u="none" strike="noStrike" kern="0" cap="none" spc="-50"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transit </a:t>
            </a:r>
            <a:r>
              <a:rPr kumimoji="0" sz="1400" b="1" i="0" u="none" strike="noStrike" kern="0" cap="none" spc="-80" normalizeH="0" baseline="0" noProof="0" dirty="0">
                <a:ln>
                  <a:noFill/>
                </a:ln>
                <a:solidFill>
                  <a:srgbClr val="231F20"/>
                </a:solidFill>
                <a:effectLst/>
                <a:uLnTx/>
                <a:uFillTx/>
                <a:latin typeface="Century Gothic"/>
                <a:cs typeface="Century Gothic"/>
              </a:rPr>
              <a:t>service </a:t>
            </a:r>
            <a:r>
              <a:rPr kumimoji="0" sz="1400" b="0" i="0" u="none" strike="noStrike" kern="0" cap="none" spc="-20" normalizeH="0" baseline="0" noProof="0" dirty="0">
                <a:ln>
                  <a:noFill/>
                </a:ln>
                <a:solidFill>
                  <a:srgbClr val="231F20"/>
                </a:solidFill>
                <a:effectLst/>
                <a:uLnTx/>
                <a:uFillTx/>
                <a:latin typeface="Trebuchet MS"/>
                <a:cs typeface="Trebuchet MS"/>
              </a:rPr>
              <a:t>should</a:t>
            </a:r>
            <a:r>
              <a:rPr kumimoji="0" sz="1400" b="0" i="0" u="none" strike="noStrike" kern="0" cap="none" spc="-95" normalizeH="0" baseline="0" noProof="0" dirty="0">
                <a:ln>
                  <a:noFill/>
                </a:ln>
                <a:solidFill>
                  <a:srgbClr val="231F20"/>
                </a:solidFill>
                <a:effectLst/>
                <a:uLnTx/>
                <a:uFillTx/>
                <a:latin typeface="Trebuchet MS"/>
                <a:cs typeface="Trebuchet MS"/>
              </a:rPr>
              <a:t> </a:t>
            </a:r>
            <a:r>
              <a:rPr kumimoji="0" sz="1400" b="0" i="0" u="none" strike="noStrike" kern="0" cap="none" spc="-30" normalizeH="0" baseline="0" noProof="0" dirty="0">
                <a:ln>
                  <a:noFill/>
                </a:ln>
                <a:solidFill>
                  <a:srgbClr val="231F20"/>
                </a:solidFill>
                <a:effectLst/>
                <a:uLnTx/>
                <a:uFillTx/>
                <a:latin typeface="Trebuchet MS"/>
                <a:cs typeface="Trebuchet MS"/>
              </a:rPr>
              <a:t>be</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available.</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grpSp>
        <p:nvGrpSpPr>
          <p:cNvPr id="36" name="object 36"/>
          <p:cNvGrpSpPr/>
          <p:nvPr/>
        </p:nvGrpSpPr>
        <p:grpSpPr>
          <a:xfrm>
            <a:off x="857250" y="4034073"/>
            <a:ext cx="6346190" cy="3226435"/>
            <a:chOff x="857250" y="4034073"/>
            <a:chExt cx="6346190" cy="3226435"/>
          </a:xfrm>
        </p:grpSpPr>
        <p:sp>
          <p:nvSpPr>
            <p:cNvPr id="37" name="object 37"/>
            <p:cNvSpPr/>
            <p:nvPr/>
          </p:nvSpPr>
          <p:spPr>
            <a:xfrm>
              <a:off x="857250" y="4034073"/>
              <a:ext cx="6346190" cy="3226435"/>
            </a:xfrm>
            <a:custGeom>
              <a:avLst/>
              <a:gdLst/>
              <a:ahLst/>
              <a:cxnLst/>
              <a:rect l="l" t="t" r="r" b="b"/>
              <a:pathLst>
                <a:path w="6346190" h="3226434">
                  <a:moveTo>
                    <a:pt x="6345936" y="0"/>
                  </a:moveTo>
                  <a:lnTo>
                    <a:pt x="0" y="265734"/>
                  </a:lnTo>
                  <a:lnTo>
                    <a:pt x="696468" y="2610294"/>
                  </a:lnTo>
                  <a:lnTo>
                    <a:pt x="6019038" y="3226269"/>
                  </a:lnTo>
                  <a:lnTo>
                    <a:pt x="6345936" y="0"/>
                  </a:lnTo>
                  <a:close/>
                </a:path>
              </a:pathLst>
            </a:custGeom>
            <a:solidFill>
              <a:srgbClr val="F794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4506037" y="4521738"/>
              <a:ext cx="2072005" cy="2072005"/>
            </a:xfrm>
            <a:custGeom>
              <a:avLst/>
              <a:gdLst/>
              <a:ahLst/>
              <a:cxnLst/>
              <a:rect l="l" t="t" r="r" b="b"/>
              <a:pathLst>
                <a:path w="2072004" h="2072004">
                  <a:moveTo>
                    <a:pt x="1035875" y="0"/>
                  </a:move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4506037" y="4521738"/>
              <a:ext cx="2072005" cy="2072005"/>
            </a:xfrm>
            <a:custGeom>
              <a:avLst/>
              <a:gdLst/>
              <a:ahLst/>
              <a:cxnLst/>
              <a:rect l="l" t="t" r="r" b="b"/>
              <a:pathLst>
                <a:path w="2072004" h="2072004">
                  <a:moveTo>
                    <a:pt x="1035875" y="2071751"/>
                  </a:move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close/>
                </a:path>
              </a:pathLst>
            </a:custGeom>
            <a:ln w="57150">
              <a:solidFill>
                <a:srgbClr val="E31B2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4872469" y="4896421"/>
              <a:ext cx="1386840" cy="1383030"/>
            </a:xfrm>
            <a:custGeom>
              <a:avLst/>
              <a:gdLst/>
              <a:ahLst/>
              <a:cxnLst/>
              <a:rect l="l" t="t" r="r" b="b"/>
              <a:pathLst>
                <a:path w="1386839" h="1383029">
                  <a:moveTo>
                    <a:pt x="1386687" y="362102"/>
                  </a:moveTo>
                  <a:lnTo>
                    <a:pt x="1029614" y="362102"/>
                  </a:lnTo>
                  <a:lnTo>
                    <a:pt x="1020483" y="0"/>
                  </a:lnTo>
                  <a:lnTo>
                    <a:pt x="372541" y="0"/>
                  </a:lnTo>
                  <a:lnTo>
                    <a:pt x="382739" y="362102"/>
                  </a:lnTo>
                  <a:lnTo>
                    <a:pt x="0" y="362102"/>
                  </a:lnTo>
                  <a:lnTo>
                    <a:pt x="79298" y="988542"/>
                  </a:lnTo>
                  <a:lnTo>
                    <a:pt x="400380" y="988542"/>
                  </a:lnTo>
                  <a:lnTo>
                    <a:pt x="411492" y="1382560"/>
                  </a:lnTo>
                  <a:lnTo>
                    <a:pt x="1053401" y="1304721"/>
                  </a:lnTo>
                  <a:lnTo>
                    <a:pt x="1045413" y="988542"/>
                  </a:lnTo>
                  <a:lnTo>
                    <a:pt x="1316748" y="988542"/>
                  </a:lnTo>
                  <a:lnTo>
                    <a:pt x="1386687" y="362102"/>
                  </a:lnTo>
                  <a:close/>
                </a:path>
              </a:pathLst>
            </a:custGeom>
            <a:solidFill>
              <a:srgbClr val="E31B2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5105341" y="4941005"/>
              <a:ext cx="892175" cy="1090295"/>
            </a:xfrm>
            <a:custGeom>
              <a:avLst/>
              <a:gdLst/>
              <a:ahLst/>
              <a:cxnLst/>
              <a:rect l="l" t="t" r="r" b="b"/>
              <a:pathLst>
                <a:path w="892175" h="1090295">
                  <a:moveTo>
                    <a:pt x="191427" y="0"/>
                  </a:moveTo>
                  <a:lnTo>
                    <a:pt x="170646" y="1306"/>
                  </a:lnTo>
                  <a:lnTo>
                    <a:pt x="149363" y="5213"/>
                  </a:lnTo>
                  <a:lnTo>
                    <a:pt x="129696" y="11415"/>
                  </a:lnTo>
                  <a:lnTo>
                    <a:pt x="113766" y="19608"/>
                  </a:lnTo>
                  <a:lnTo>
                    <a:pt x="90308" y="21664"/>
                  </a:lnTo>
                  <a:lnTo>
                    <a:pt x="49446" y="34585"/>
                  </a:lnTo>
                  <a:lnTo>
                    <a:pt x="17711" y="67666"/>
                  </a:lnTo>
                  <a:lnTo>
                    <a:pt x="1676" y="126750"/>
                  </a:lnTo>
                  <a:lnTo>
                    <a:pt x="0" y="167398"/>
                  </a:lnTo>
                  <a:lnTo>
                    <a:pt x="1734" y="212670"/>
                  </a:lnTo>
                  <a:lnTo>
                    <a:pt x="7903" y="266829"/>
                  </a:lnTo>
                  <a:lnTo>
                    <a:pt x="17992" y="320709"/>
                  </a:lnTo>
                  <a:lnTo>
                    <a:pt x="31949" y="375637"/>
                  </a:lnTo>
                  <a:lnTo>
                    <a:pt x="49604" y="430243"/>
                  </a:lnTo>
                  <a:lnTo>
                    <a:pt x="70789" y="483171"/>
                  </a:lnTo>
                  <a:lnTo>
                    <a:pt x="67002" y="491801"/>
                  </a:lnTo>
                  <a:lnTo>
                    <a:pt x="65500" y="501092"/>
                  </a:lnTo>
                  <a:lnTo>
                    <a:pt x="66446" y="510576"/>
                  </a:lnTo>
                  <a:lnTo>
                    <a:pt x="70002" y="519785"/>
                  </a:lnTo>
                  <a:lnTo>
                    <a:pt x="99518" y="566908"/>
                  </a:lnTo>
                  <a:lnTo>
                    <a:pt x="131797" y="606521"/>
                  </a:lnTo>
                  <a:lnTo>
                    <a:pt x="166471" y="638384"/>
                  </a:lnTo>
                  <a:lnTo>
                    <a:pt x="203174" y="662254"/>
                  </a:lnTo>
                  <a:lnTo>
                    <a:pt x="244678" y="683755"/>
                  </a:lnTo>
                  <a:lnTo>
                    <a:pt x="247704" y="701073"/>
                  </a:lnTo>
                  <a:lnTo>
                    <a:pt x="254417" y="718218"/>
                  </a:lnTo>
                  <a:lnTo>
                    <a:pt x="264357" y="733327"/>
                  </a:lnTo>
                  <a:lnTo>
                    <a:pt x="277063" y="744537"/>
                  </a:lnTo>
                  <a:lnTo>
                    <a:pt x="282692" y="800965"/>
                  </a:lnTo>
                  <a:lnTo>
                    <a:pt x="294319" y="854352"/>
                  </a:lnTo>
                  <a:lnTo>
                    <a:pt x="311448" y="904014"/>
                  </a:lnTo>
                  <a:lnTo>
                    <a:pt x="333583" y="949269"/>
                  </a:lnTo>
                  <a:lnTo>
                    <a:pt x="360229" y="989434"/>
                  </a:lnTo>
                  <a:lnTo>
                    <a:pt x="390888" y="1023828"/>
                  </a:lnTo>
                  <a:lnTo>
                    <a:pt x="425066" y="1051766"/>
                  </a:lnTo>
                  <a:lnTo>
                    <a:pt x="462266" y="1072568"/>
                  </a:lnTo>
                  <a:lnTo>
                    <a:pt x="501993" y="1085549"/>
                  </a:lnTo>
                  <a:lnTo>
                    <a:pt x="543750" y="1090028"/>
                  </a:lnTo>
                  <a:lnTo>
                    <a:pt x="585569" y="1085535"/>
                  </a:lnTo>
                  <a:lnTo>
                    <a:pt x="625350" y="1072513"/>
                  </a:lnTo>
                  <a:lnTo>
                    <a:pt x="662595" y="1051649"/>
                  </a:lnTo>
                  <a:lnTo>
                    <a:pt x="664442" y="1050137"/>
                  </a:lnTo>
                  <a:lnTo>
                    <a:pt x="543750" y="1050137"/>
                  </a:lnTo>
                  <a:lnTo>
                    <a:pt x="504486" y="1045250"/>
                  </a:lnTo>
                  <a:lnTo>
                    <a:pt x="467399" y="1031139"/>
                  </a:lnTo>
                  <a:lnTo>
                    <a:pt x="433064" y="1008633"/>
                  </a:lnTo>
                  <a:lnTo>
                    <a:pt x="402053" y="978558"/>
                  </a:lnTo>
                  <a:lnTo>
                    <a:pt x="374940" y="941744"/>
                  </a:lnTo>
                  <a:lnTo>
                    <a:pt x="352299" y="899017"/>
                  </a:lnTo>
                  <a:lnTo>
                    <a:pt x="334703" y="851204"/>
                  </a:lnTo>
                  <a:lnTo>
                    <a:pt x="322726" y="799135"/>
                  </a:lnTo>
                  <a:lnTo>
                    <a:pt x="316941" y="743635"/>
                  </a:lnTo>
                  <a:lnTo>
                    <a:pt x="329051" y="732285"/>
                  </a:lnTo>
                  <a:lnTo>
                    <a:pt x="338508" y="717384"/>
                  </a:lnTo>
                  <a:lnTo>
                    <a:pt x="344894" y="700655"/>
                  </a:lnTo>
                  <a:lnTo>
                    <a:pt x="347789" y="683818"/>
                  </a:lnTo>
                  <a:lnTo>
                    <a:pt x="358425" y="679583"/>
                  </a:lnTo>
                  <a:lnTo>
                    <a:pt x="368819" y="674600"/>
                  </a:lnTo>
                  <a:lnTo>
                    <a:pt x="379129" y="668819"/>
                  </a:lnTo>
                  <a:lnTo>
                    <a:pt x="426101" y="638353"/>
                  </a:lnTo>
                  <a:lnTo>
                    <a:pt x="454860" y="611898"/>
                  </a:lnTo>
                  <a:lnTo>
                    <a:pt x="294779" y="611898"/>
                  </a:lnTo>
                  <a:lnTo>
                    <a:pt x="251910" y="603370"/>
                  </a:lnTo>
                  <a:lnTo>
                    <a:pt x="209972" y="578518"/>
                  </a:lnTo>
                  <a:lnTo>
                    <a:pt x="170355" y="538437"/>
                  </a:lnTo>
                  <a:lnTo>
                    <a:pt x="134445" y="484225"/>
                  </a:lnTo>
                  <a:lnTo>
                    <a:pt x="129204" y="476990"/>
                  </a:lnTo>
                  <a:lnTo>
                    <a:pt x="122596" y="471417"/>
                  </a:lnTo>
                  <a:lnTo>
                    <a:pt x="115048" y="467607"/>
                  </a:lnTo>
                  <a:lnTo>
                    <a:pt x="106801" y="465581"/>
                  </a:lnTo>
                  <a:lnTo>
                    <a:pt x="87032" y="415910"/>
                  </a:lnTo>
                  <a:lnTo>
                    <a:pt x="70405" y="364442"/>
                  </a:lnTo>
                  <a:lnTo>
                    <a:pt x="57149" y="312524"/>
                  </a:lnTo>
                  <a:lnTo>
                    <a:pt x="47493" y="261489"/>
                  </a:lnTo>
                  <a:lnTo>
                    <a:pt x="41660" y="212670"/>
                  </a:lnTo>
                  <a:lnTo>
                    <a:pt x="39877" y="167398"/>
                  </a:lnTo>
                  <a:lnTo>
                    <a:pt x="40976" y="135215"/>
                  </a:lnTo>
                  <a:lnTo>
                    <a:pt x="51413" y="89528"/>
                  </a:lnTo>
                  <a:lnTo>
                    <a:pt x="84678" y="63215"/>
                  </a:lnTo>
                  <a:lnTo>
                    <a:pt x="119062" y="59270"/>
                  </a:lnTo>
                  <a:lnTo>
                    <a:pt x="225892" y="59270"/>
                  </a:lnTo>
                  <a:lnTo>
                    <a:pt x="227706" y="53125"/>
                  </a:lnTo>
                  <a:lnTo>
                    <a:pt x="228155" y="37820"/>
                  </a:lnTo>
                  <a:lnTo>
                    <a:pt x="227706" y="22513"/>
                  </a:lnTo>
                  <a:lnTo>
                    <a:pt x="224164" y="10509"/>
                  </a:lnTo>
                  <a:lnTo>
                    <a:pt x="213435" y="2705"/>
                  </a:lnTo>
                  <a:lnTo>
                    <a:pt x="191427" y="0"/>
                  </a:lnTo>
                  <a:close/>
                </a:path>
                <a:path w="892175" h="1090295">
                  <a:moveTo>
                    <a:pt x="791006" y="599198"/>
                  </a:moveTo>
                  <a:lnTo>
                    <a:pt x="751684" y="607138"/>
                  </a:lnTo>
                  <a:lnTo>
                    <a:pt x="719570" y="628791"/>
                  </a:lnTo>
                  <a:lnTo>
                    <a:pt x="697918" y="660904"/>
                  </a:lnTo>
                  <a:lnTo>
                    <a:pt x="689978" y="700227"/>
                  </a:lnTo>
                  <a:lnTo>
                    <a:pt x="695627" y="733587"/>
                  </a:lnTo>
                  <a:lnTo>
                    <a:pt x="711293" y="762223"/>
                  </a:lnTo>
                  <a:lnTo>
                    <a:pt x="735053" y="784243"/>
                  </a:lnTo>
                  <a:lnTo>
                    <a:pt x="764984" y="797750"/>
                  </a:lnTo>
                  <a:lnTo>
                    <a:pt x="753106" y="850075"/>
                  </a:lnTo>
                  <a:lnTo>
                    <a:pt x="735563" y="898136"/>
                  </a:lnTo>
                  <a:lnTo>
                    <a:pt x="712935" y="941097"/>
                  </a:lnTo>
                  <a:lnTo>
                    <a:pt x="685799" y="978122"/>
                  </a:lnTo>
                  <a:lnTo>
                    <a:pt x="654735" y="1008374"/>
                  </a:lnTo>
                  <a:lnTo>
                    <a:pt x="620319" y="1031018"/>
                  </a:lnTo>
                  <a:lnTo>
                    <a:pt x="583132" y="1045218"/>
                  </a:lnTo>
                  <a:lnTo>
                    <a:pt x="543750" y="1050137"/>
                  </a:lnTo>
                  <a:lnTo>
                    <a:pt x="664442" y="1050137"/>
                  </a:lnTo>
                  <a:lnTo>
                    <a:pt x="696806" y="1023629"/>
                  </a:lnTo>
                  <a:lnTo>
                    <a:pt x="727486" y="989138"/>
                  </a:lnTo>
                  <a:lnTo>
                    <a:pt x="754135" y="948862"/>
                  </a:lnTo>
                  <a:lnTo>
                    <a:pt x="776257" y="903488"/>
                  </a:lnTo>
                  <a:lnTo>
                    <a:pt x="793353" y="853701"/>
                  </a:lnTo>
                  <a:lnTo>
                    <a:pt x="804926" y="800188"/>
                  </a:lnTo>
                  <a:lnTo>
                    <a:pt x="839287" y="788884"/>
                  </a:lnTo>
                  <a:lnTo>
                    <a:pt x="862087" y="770674"/>
                  </a:lnTo>
                  <a:lnTo>
                    <a:pt x="791006" y="770674"/>
                  </a:lnTo>
                  <a:lnTo>
                    <a:pt x="763581" y="765138"/>
                  </a:lnTo>
                  <a:lnTo>
                    <a:pt x="741184" y="750042"/>
                  </a:lnTo>
                  <a:lnTo>
                    <a:pt x="726084" y="727650"/>
                  </a:lnTo>
                  <a:lnTo>
                    <a:pt x="720547" y="700227"/>
                  </a:lnTo>
                  <a:lnTo>
                    <a:pt x="726084" y="672803"/>
                  </a:lnTo>
                  <a:lnTo>
                    <a:pt x="741184" y="650411"/>
                  </a:lnTo>
                  <a:lnTo>
                    <a:pt x="763581" y="635315"/>
                  </a:lnTo>
                  <a:lnTo>
                    <a:pt x="791006" y="629780"/>
                  </a:lnTo>
                  <a:lnTo>
                    <a:pt x="863109" y="629780"/>
                  </a:lnTo>
                  <a:lnTo>
                    <a:pt x="862442" y="628791"/>
                  </a:lnTo>
                  <a:lnTo>
                    <a:pt x="830329" y="607138"/>
                  </a:lnTo>
                  <a:lnTo>
                    <a:pt x="791006" y="599198"/>
                  </a:lnTo>
                  <a:close/>
                </a:path>
                <a:path w="892175" h="1090295">
                  <a:moveTo>
                    <a:pt x="863109" y="629780"/>
                  </a:moveTo>
                  <a:lnTo>
                    <a:pt x="791006" y="629780"/>
                  </a:lnTo>
                  <a:lnTo>
                    <a:pt x="818430" y="635315"/>
                  </a:lnTo>
                  <a:lnTo>
                    <a:pt x="840822" y="650411"/>
                  </a:lnTo>
                  <a:lnTo>
                    <a:pt x="855918" y="672803"/>
                  </a:lnTo>
                  <a:lnTo>
                    <a:pt x="861453" y="700227"/>
                  </a:lnTo>
                  <a:lnTo>
                    <a:pt x="855918" y="727650"/>
                  </a:lnTo>
                  <a:lnTo>
                    <a:pt x="840822" y="750042"/>
                  </a:lnTo>
                  <a:lnTo>
                    <a:pt x="818430" y="765138"/>
                  </a:lnTo>
                  <a:lnTo>
                    <a:pt x="791006" y="770674"/>
                  </a:lnTo>
                  <a:lnTo>
                    <a:pt x="862087" y="770674"/>
                  </a:lnTo>
                  <a:lnTo>
                    <a:pt x="866925" y="766810"/>
                  </a:lnTo>
                  <a:lnTo>
                    <a:pt x="885341" y="736434"/>
                  </a:lnTo>
                  <a:lnTo>
                    <a:pt x="892035" y="700227"/>
                  </a:lnTo>
                  <a:lnTo>
                    <a:pt x="884095" y="660904"/>
                  </a:lnTo>
                  <a:lnTo>
                    <a:pt x="863109" y="629780"/>
                  </a:lnTo>
                  <a:close/>
                </a:path>
                <a:path w="892175" h="1090295">
                  <a:moveTo>
                    <a:pt x="791006" y="658355"/>
                  </a:moveTo>
                  <a:lnTo>
                    <a:pt x="774707" y="661645"/>
                  </a:lnTo>
                  <a:lnTo>
                    <a:pt x="761398" y="670618"/>
                  </a:lnTo>
                  <a:lnTo>
                    <a:pt x="752425" y="683928"/>
                  </a:lnTo>
                  <a:lnTo>
                    <a:pt x="749134" y="700227"/>
                  </a:lnTo>
                  <a:lnTo>
                    <a:pt x="752425" y="716526"/>
                  </a:lnTo>
                  <a:lnTo>
                    <a:pt x="761398" y="729835"/>
                  </a:lnTo>
                  <a:lnTo>
                    <a:pt x="774707" y="738808"/>
                  </a:lnTo>
                  <a:lnTo>
                    <a:pt x="791006" y="742099"/>
                  </a:lnTo>
                  <a:lnTo>
                    <a:pt x="807305" y="738808"/>
                  </a:lnTo>
                  <a:lnTo>
                    <a:pt x="820615" y="729835"/>
                  </a:lnTo>
                  <a:lnTo>
                    <a:pt x="829588" y="716526"/>
                  </a:lnTo>
                  <a:lnTo>
                    <a:pt x="832878" y="700227"/>
                  </a:lnTo>
                  <a:lnTo>
                    <a:pt x="829588" y="683928"/>
                  </a:lnTo>
                  <a:lnTo>
                    <a:pt x="820615" y="670618"/>
                  </a:lnTo>
                  <a:lnTo>
                    <a:pt x="807305" y="661645"/>
                  </a:lnTo>
                  <a:lnTo>
                    <a:pt x="791006" y="658355"/>
                  </a:lnTo>
                  <a:close/>
                </a:path>
                <a:path w="892175" h="1090295">
                  <a:moveTo>
                    <a:pt x="568143" y="58102"/>
                  </a:moveTo>
                  <a:lnTo>
                    <a:pt x="475360" y="58102"/>
                  </a:lnTo>
                  <a:lnTo>
                    <a:pt x="492716" y="59386"/>
                  </a:lnTo>
                  <a:lnTo>
                    <a:pt x="507938" y="62177"/>
                  </a:lnTo>
                  <a:lnTo>
                    <a:pt x="540716" y="88391"/>
                  </a:lnTo>
                  <a:lnTo>
                    <a:pt x="551454" y="134869"/>
                  </a:lnTo>
                  <a:lnTo>
                    <a:pt x="552589" y="167690"/>
                  </a:lnTo>
                  <a:lnTo>
                    <a:pt x="550807" y="212875"/>
                  </a:lnTo>
                  <a:lnTo>
                    <a:pt x="544974" y="261623"/>
                  </a:lnTo>
                  <a:lnTo>
                    <a:pt x="535319" y="312602"/>
                  </a:lnTo>
                  <a:lnTo>
                    <a:pt x="522066" y="364477"/>
                  </a:lnTo>
                  <a:lnTo>
                    <a:pt x="505442" y="415915"/>
                  </a:lnTo>
                  <a:lnTo>
                    <a:pt x="485673" y="465581"/>
                  </a:lnTo>
                  <a:lnTo>
                    <a:pt x="477384" y="467607"/>
                  </a:lnTo>
                  <a:lnTo>
                    <a:pt x="469802" y="471439"/>
                  </a:lnTo>
                  <a:lnTo>
                    <a:pt x="463225" y="477010"/>
                  </a:lnTo>
                  <a:lnTo>
                    <a:pt x="458004" y="484238"/>
                  </a:lnTo>
                  <a:lnTo>
                    <a:pt x="422093" y="538443"/>
                  </a:lnTo>
                  <a:lnTo>
                    <a:pt x="382402" y="578519"/>
                  </a:lnTo>
                  <a:lnTo>
                    <a:pt x="340245" y="603371"/>
                  </a:lnTo>
                  <a:lnTo>
                    <a:pt x="296938" y="611898"/>
                  </a:lnTo>
                  <a:lnTo>
                    <a:pt x="454860" y="611898"/>
                  </a:lnTo>
                  <a:lnTo>
                    <a:pt x="493005" y="566849"/>
                  </a:lnTo>
                  <a:lnTo>
                    <a:pt x="522477" y="519760"/>
                  </a:lnTo>
                  <a:lnTo>
                    <a:pt x="526975" y="501078"/>
                  </a:lnTo>
                  <a:lnTo>
                    <a:pt x="525473" y="491792"/>
                  </a:lnTo>
                  <a:lnTo>
                    <a:pt x="521690" y="483158"/>
                  </a:lnTo>
                  <a:lnTo>
                    <a:pt x="542878" y="430239"/>
                  </a:lnTo>
                  <a:lnTo>
                    <a:pt x="560546" y="375605"/>
                  </a:lnTo>
                  <a:lnTo>
                    <a:pt x="574514" y="320636"/>
                  </a:lnTo>
                  <a:lnTo>
                    <a:pt x="584606" y="266701"/>
                  </a:lnTo>
                  <a:lnTo>
                    <a:pt x="590638" y="215366"/>
                  </a:lnTo>
                  <a:lnTo>
                    <a:pt x="592467" y="167690"/>
                  </a:lnTo>
                  <a:lnTo>
                    <a:pt x="590750" y="126324"/>
                  </a:lnTo>
                  <a:lnTo>
                    <a:pt x="584777" y="92832"/>
                  </a:lnTo>
                  <a:lnTo>
                    <a:pt x="574319" y="66362"/>
                  </a:lnTo>
                  <a:lnTo>
                    <a:pt x="568143" y="58102"/>
                  </a:lnTo>
                  <a:close/>
                </a:path>
                <a:path w="892175" h="1090295">
                  <a:moveTo>
                    <a:pt x="225892" y="59270"/>
                  </a:moveTo>
                  <a:lnTo>
                    <a:pt x="119062" y="59270"/>
                  </a:lnTo>
                  <a:lnTo>
                    <a:pt x="134850" y="66152"/>
                  </a:lnTo>
                  <a:lnTo>
                    <a:pt x="153230" y="71326"/>
                  </a:lnTo>
                  <a:lnTo>
                    <a:pt x="172617" y="74562"/>
                  </a:lnTo>
                  <a:lnTo>
                    <a:pt x="191427" y="75628"/>
                  </a:lnTo>
                  <a:lnTo>
                    <a:pt x="213435" y="72924"/>
                  </a:lnTo>
                  <a:lnTo>
                    <a:pt x="224164" y="65125"/>
                  </a:lnTo>
                  <a:lnTo>
                    <a:pt x="225892" y="59270"/>
                  </a:lnTo>
                  <a:close/>
                </a:path>
                <a:path w="892175" h="1090295">
                  <a:moveTo>
                    <a:pt x="401053" y="0"/>
                  </a:moveTo>
                  <a:lnTo>
                    <a:pt x="379037" y="2705"/>
                  </a:lnTo>
                  <a:lnTo>
                    <a:pt x="368304" y="10509"/>
                  </a:lnTo>
                  <a:lnTo>
                    <a:pt x="364761" y="22513"/>
                  </a:lnTo>
                  <a:lnTo>
                    <a:pt x="364312" y="37820"/>
                  </a:lnTo>
                  <a:lnTo>
                    <a:pt x="364761" y="53125"/>
                  </a:lnTo>
                  <a:lnTo>
                    <a:pt x="368304" y="65125"/>
                  </a:lnTo>
                  <a:lnTo>
                    <a:pt x="379037" y="72924"/>
                  </a:lnTo>
                  <a:lnTo>
                    <a:pt x="401053" y="75628"/>
                  </a:lnTo>
                  <a:lnTo>
                    <a:pt x="420564" y="74475"/>
                  </a:lnTo>
                  <a:lnTo>
                    <a:pt x="440626" y="70999"/>
                  </a:lnTo>
                  <a:lnTo>
                    <a:pt x="459478" y="65455"/>
                  </a:lnTo>
                  <a:lnTo>
                    <a:pt x="475360" y="58102"/>
                  </a:lnTo>
                  <a:lnTo>
                    <a:pt x="568143" y="58102"/>
                  </a:lnTo>
                  <a:lnTo>
                    <a:pt x="522257" y="24707"/>
                  </a:lnTo>
                  <a:lnTo>
                    <a:pt x="476503" y="18211"/>
                  </a:lnTo>
                  <a:lnTo>
                    <a:pt x="460583" y="10579"/>
                  </a:lnTo>
                  <a:lnTo>
                    <a:pt x="441450" y="4819"/>
                  </a:lnTo>
                  <a:lnTo>
                    <a:pt x="420980" y="1202"/>
                  </a:lnTo>
                  <a:lnTo>
                    <a:pt x="401053" y="0"/>
                  </a:lnTo>
                  <a:close/>
                </a:path>
              </a:pathLst>
            </a:custGeom>
            <a:solidFill>
              <a:srgbClr val="F794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2" name="object 42"/>
          <p:cNvSpPr txBox="1"/>
          <p:nvPr/>
        </p:nvSpPr>
        <p:spPr>
          <a:xfrm>
            <a:off x="1835955" y="4410609"/>
            <a:ext cx="2599690" cy="2052320"/>
          </a:xfrm>
          <a:prstGeom prst="rect">
            <a:avLst/>
          </a:prstGeom>
        </p:spPr>
        <p:txBody>
          <a:bodyPr vert="horz" wrap="square" lIns="0" tIns="68580" rIns="0" bIns="0" rtlCol="0">
            <a:spAutoFit/>
          </a:bodyPr>
          <a:lstStyle/>
          <a:p>
            <a:pPr marL="12700" marR="5080" lvl="0" indent="0" defTabSz="914400" eaLnBrk="1" fontAlgn="auto" latinLnBrk="0" hangingPunct="1">
              <a:lnSpc>
                <a:spcPts val="2200"/>
              </a:lnSpc>
              <a:spcBef>
                <a:spcPts val="540"/>
              </a:spcBef>
              <a:spcAft>
                <a:spcPts val="0"/>
              </a:spcAft>
              <a:buClrTx/>
              <a:buSzTx/>
              <a:buFontTx/>
              <a:buNone/>
              <a:tabLst/>
              <a:defRPr/>
            </a:pPr>
            <a:r>
              <a:rPr kumimoji="0" sz="2200" b="1" i="0" u="none" strike="noStrike" kern="0" cap="none" spc="-65" normalizeH="0" baseline="0" noProof="0" dirty="0">
                <a:ln>
                  <a:noFill/>
                </a:ln>
                <a:solidFill>
                  <a:srgbClr val="FFEBD6"/>
                </a:solidFill>
                <a:effectLst/>
                <a:uLnTx/>
                <a:uFillTx/>
                <a:latin typeface="Century Gothic"/>
                <a:cs typeface="Century Gothic"/>
              </a:rPr>
              <a:t>Health,</a:t>
            </a:r>
            <a:r>
              <a:rPr kumimoji="0" sz="2200" b="1" i="0" u="none" strike="noStrike" kern="0" cap="none" spc="-204" normalizeH="0" baseline="0" noProof="0" dirty="0">
                <a:ln>
                  <a:noFill/>
                </a:ln>
                <a:solidFill>
                  <a:srgbClr val="FFEBD6"/>
                </a:solidFill>
                <a:effectLst/>
                <a:uLnTx/>
                <a:uFillTx/>
                <a:latin typeface="Century Gothic"/>
                <a:cs typeface="Century Gothic"/>
              </a:rPr>
              <a:t> </a:t>
            </a:r>
            <a:r>
              <a:rPr kumimoji="0" sz="2200" b="1" i="0" u="none" strike="noStrike" kern="0" cap="none" spc="-80" normalizeH="0" baseline="0" noProof="0" dirty="0">
                <a:ln>
                  <a:noFill/>
                </a:ln>
                <a:solidFill>
                  <a:srgbClr val="FFEBD6"/>
                </a:solidFill>
                <a:effectLst/>
                <a:uLnTx/>
                <a:uFillTx/>
                <a:latin typeface="Century Gothic"/>
                <a:cs typeface="Century Gothic"/>
              </a:rPr>
              <a:t>Wellness</a:t>
            </a:r>
            <a:r>
              <a:rPr kumimoji="0" sz="2200" b="1" i="0" u="none" strike="noStrike" kern="0" cap="none" spc="-110" normalizeH="0" baseline="0" noProof="0" dirty="0">
                <a:ln>
                  <a:noFill/>
                </a:ln>
                <a:solidFill>
                  <a:srgbClr val="FFEBD6"/>
                </a:solidFill>
                <a:effectLst/>
                <a:uLnTx/>
                <a:uFillTx/>
                <a:latin typeface="Century Gothic"/>
                <a:cs typeface="Century Gothic"/>
              </a:rPr>
              <a:t> </a:t>
            </a:r>
            <a:r>
              <a:rPr kumimoji="0" sz="2200" b="1" i="0" u="none" strike="noStrike" kern="0" cap="none" spc="-145" normalizeH="0" baseline="0" noProof="0" dirty="0">
                <a:ln>
                  <a:noFill/>
                </a:ln>
                <a:solidFill>
                  <a:srgbClr val="FFEBD6"/>
                </a:solidFill>
                <a:effectLst/>
                <a:uLnTx/>
                <a:uFillTx/>
                <a:latin typeface="Century Gothic"/>
                <a:cs typeface="Century Gothic"/>
              </a:rPr>
              <a:t>and </a:t>
            </a:r>
            <a:r>
              <a:rPr kumimoji="0" sz="2200" b="1" i="0" u="none" strike="noStrike" kern="0" cap="none" spc="-165" normalizeH="0" baseline="0" noProof="0" dirty="0">
                <a:ln>
                  <a:noFill/>
                </a:ln>
                <a:solidFill>
                  <a:srgbClr val="FFEBD6"/>
                </a:solidFill>
                <a:effectLst/>
                <a:uLnTx/>
                <a:uFillTx/>
                <a:latin typeface="Century Gothic"/>
                <a:cs typeface="Century Gothic"/>
              </a:rPr>
              <a:t>Medical</a:t>
            </a:r>
            <a:r>
              <a:rPr kumimoji="0" sz="2200" b="1" i="0" u="none" strike="noStrike" kern="0" cap="none" spc="-114" normalizeH="0" baseline="0" noProof="0" dirty="0">
                <a:ln>
                  <a:noFill/>
                </a:ln>
                <a:solidFill>
                  <a:srgbClr val="FFEBD6"/>
                </a:solidFill>
                <a:effectLst/>
                <a:uLnTx/>
                <a:uFillTx/>
                <a:latin typeface="Century Gothic"/>
                <a:cs typeface="Century Gothic"/>
              </a:rPr>
              <a:t> </a:t>
            </a:r>
            <a:r>
              <a:rPr kumimoji="0" sz="2200" b="1" i="0" u="none" strike="noStrike" kern="0" cap="none" spc="-10" normalizeH="0" baseline="0" noProof="0" dirty="0">
                <a:ln>
                  <a:noFill/>
                </a:ln>
                <a:solidFill>
                  <a:srgbClr val="FFEBD6"/>
                </a:solidFill>
                <a:effectLst/>
                <a:uLnTx/>
                <a:uFillTx/>
                <a:latin typeface="Century Gothic"/>
                <a:cs typeface="Century Gothic"/>
              </a:rPr>
              <a:t>Needs</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a:p>
            <a:pPr marL="12700" marR="127635" lvl="0" indent="0" defTabSz="914400" eaLnBrk="1" fontAlgn="auto" latinLnBrk="0" hangingPunct="1">
              <a:lnSpc>
                <a:spcPct val="100000"/>
              </a:lnSpc>
              <a:spcBef>
                <a:spcPts val="1040"/>
              </a:spcBef>
              <a:spcAft>
                <a:spcPts val="0"/>
              </a:spcAft>
              <a:buClrTx/>
              <a:buSzTx/>
              <a:buFontTx/>
              <a:buNone/>
              <a:tabLst/>
              <a:defRPr/>
            </a:pPr>
            <a:r>
              <a:rPr kumimoji="0" sz="1400" b="0" i="0" u="none" strike="noStrike" kern="0" cap="none" spc="-50" normalizeH="0" baseline="0" noProof="0" dirty="0">
                <a:ln>
                  <a:noFill/>
                </a:ln>
                <a:solidFill>
                  <a:srgbClr val="231F20"/>
                </a:solidFill>
                <a:effectLst/>
                <a:uLnTx/>
                <a:uFillTx/>
                <a:latin typeface="Trebuchet MS"/>
                <a:cs typeface="Trebuchet MS"/>
              </a:rPr>
              <a:t>Older</a:t>
            </a:r>
            <a:r>
              <a:rPr kumimoji="0" sz="1400" b="0" i="0" u="none" strike="noStrike" kern="0" cap="none" spc="-9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adults</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65" normalizeH="0" baseline="0" noProof="0" dirty="0">
                <a:ln>
                  <a:noFill/>
                </a:ln>
                <a:solidFill>
                  <a:srgbClr val="231F20"/>
                </a:solidFill>
                <a:effectLst/>
                <a:uLnTx/>
                <a:uFillTx/>
                <a:latin typeface="Trebuchet MS"/>
                <a:cs typeface="Trebuchet MS"/>
              </a:rPr>
              <a:t>require</a:t>
            </a:r>
            <a:r>
              <a:rPr kumimoji="0" sz="1400" b="0" i="0" u="none" strike="noStrike" kern="0" cap="none" spc="-85" normalizeH="0" baseline="0" noProof="0" dirty="0">
                <a:ln>
                  <a:noFill/>
                </a:ln>
                <a:solidFill>
                  <a:srgbClr val="231F20"/>
                </a:solidFill>
                <a:effectLst/>
                <a:uLnTx/>
                <a:uFillTx/>
                <a:latin typeface="Trebuchet MS"/>
                <a:cs typeface="Trebuchet MS"/>
              </a:rPr>
              <a:t> </a:t>
            </a:r>
            <a:r>
              <a:rPr kumimoji="0" sz="1400" b="0" i="0" u="none" strike="noStrike" kern="0" cap="none" spc="-10" normalizeH="0" baseline="0" noProof="0" dirty="0">
                <a:ln>
                  <a:noFill/>
                </a:ln>
                <a:solidFill>
                  <a:srgbClr val="231F20"/>
                </a:solidFill>
                <a:effectLst/>
                <a:uLnTx/>
                <a:uFillTx/>
                <a:latin typeface="Trebuchet MS"/>
                <a:cs typeface="Trebuchet MS"/>
              </a:rPr>
              <a:t>housing </a:t>
            </a:r>
            <a:r>
              <a:rPr kumimoji="0" sz="1400" b="0" i="0" u="none" strike="noStrike" kern="0" cap="none" spc="-60" normalizeH="0" baseline="0" noProof="0" dirty="0">
                <a:ln>
                  <a:noFill/>
                </a:ln>
                <a:solidFill>
                  <a:srgbClr val="231F20"/>
                </a:solidFill>
                <a:effectLst/>
                <a:uLnTx/>
                <a:uFillTx/>
                <a:latin typeface="Trebuchet MS"/>
                <a:cs typeface="Trebuchet MS"/>
              </a:rPr>
              <a:t>accessible</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7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resources</a:t>
            </a:r>
            <a:r>
              <a:rPr kumimoji="0" sz="1400" b="0" i="0" u="none" strike="noStrike" kern="0" cap="none" spc="-80" normalizeH="0" baseline="0" noProof="0" dirty="0">
                <a:ln>
                  <a:noFill/>
                </a:ln>
                <a:solidFill>
                  <a:srgbClr val="231F20"/>
                </a:solidFill>
                <a:effectLst/>
                <a:uLnTx/>
                <a:uFillTx/>
                <a:latin typeface="Trebuchet MS"/>
                <a:cs typeface="Trebuchet MS"/>
              </a:rPr>
              <a:t> </a:t>
            </a:r>
            <a:r>
              <a:rPr kumimoji="0" sz="1400" b="0" i="0" u="none" strike="noStrike" kern="0" cap="none" spc="-20" normalizeH="0" baseline="0" noProof="0" dirty="0">
                <a:ln>
                  <a:noFill/>
                </a:ln>
                <a:solidFill>
                  <a:srgbClr val="231F20"/>
                </a:solidFill>
                <a:effectLst/>
                <a:uLnTx/>
                <a:uFillTx/>
                <a:latin typeface="Trebuchet MS"/>
                <a:cs typeface="Trebuchet MS"/>
              </a:rPr>
              <a:t>that </a:t>
            </a:r>
            <a:r>
              <a:rPr kumimoji="0" sz="1400" b="0" i="0" u="none" strike="noStrike" kern="0" cap="none" spc="-25" normalizeH="0" baseline="0" noProof="0" dirty="0">
                <a:ln>
                  <a:noFill/>
                </a:ln>
                <a:solidFill>
                  <a:srgbClr val="231F20"/>
                </a:solidFill>
                <a:effectLst/>
                <a:uLnTx/>
                <a:uFillTx/>
                <a:latin typeface="Trebuchet MS"/>
                <a:cs typeface="Trebuchet MS"/>
              </a:rPr>
              <a:t>support</a:t>
            </a:r>
            <a:r>
              <a:rPr kumimoji="0" sz="1400" b="0" i="0" u="none" strike="noStrike" kern="0" cap="none" spc="-55" normalizeH="0" baseline="0" noProof="0" dirty="0">
                <a:ln>
                  <a:noFill/>
                </a:ln>
                <a:solidFill>
                  <a:srgbClr val="231F20"/>
                </a:solidFill>
                <a:effectLst/>
                <a:uLnTx/>
                <a:uFillTx/>
                <a:latin typeface="Trebuchet MS"/>
                <a:cs typeface="Trebuchet MS"/>
              </a:rPr>
              <a:t> </a:t>
            </a:r>
            <a:r>
              <a:rPr kumimoji="0" sz="1400" b="1" i="0" u="none" strike="noStrike" kern="0" cap="none" spc="-90" normalizeH="0" baseline="0" noProof="0" dirty="0">
                <a:ln>
                  <a:noFill/>
                </a:ln>
                <a:solidFill>
                  <a:srgbClr val="231F20"/>
                </a:solidFill>
                <a:effectLst/>
                <a:uLnTx/>
                <a:uFillTx/>
                <a:latin typeface="Century Gothic"/>
                <a:cs typeface="Century Gothic"/>
              </a:rPr>
              <a:t>psychological</a:t>
            </a:r>
            <a:r>
              <a:rPr kumimoji="0" sz="1400" b="1" i="0" u="none" strike="noStrike" kern="0" cap="none" spc="-40" normalizeH="0" baseline="0" noProof="0" dirty="0">
                <a:ln>
                  <a:noFill/>
                </a:ln>
                <a:solidFill>
                  <a:srgbClr val="231F20"/>
                </a:solidFill>
                <a:effectLst/>
                <a:uLnTx/>
                <a:uFillTx/>
                <a:latin typeface="Century Gothic"/>
                <a:cs typeface="Century Gothic"/>
              </a:rPr>
              <a:t> </a:t>
            </a:r>
            <a:r>
              <a:rPr kumimoji="0" sz="1400" b="1" i="0" u="none" strike="noStrike" kern="0" cap="none" spc="-25" normalizeH="0" baseline="0" noProof="0" dirty="0">
                <a:ln>
                  <a:noFill/>
                </a:ln>
                <a:solidFill>
                  <a:srgbClr val="231F20"/>
                </a:solidFill>
                <a:effectLst/>
                <a:uLnTx/>
                <a:uFillTx/>
                <a:latin typeface="Century Gothic"/>
                <a:cs typeface="Century Gothic"/>
              </a:rPr>
              <a:t>and </a:t>
            </a:r>
            <a:r>
              <a:rPr kumimoji="0" sz="1400" b="1" i="0" u="none" strike="noStrike" kern="0" cap="none" spc="-85" normalizeH="0" baseline="0" noProof="0" dirty="0">
                <a:ln>
                  <a:noFill/>
                </a:ln>
                <a:solidFill>
                  <a:srgbClr val="231F20"/>
                </a:solidFill>
                <a:effectLst/>
                <a:uLnTx/>
                <a:uFillTx/>
                <a:latin typeface="Century Gothic"/>
                <a:cs typeface="Century Gothic"/>
              </a:rPr>
              <a:t>physical</a:t>
            </a:r>
            <a:r>
              <a:rPr kumimoji="0" sz="1400" b="1" i="0" u="none" strike="noStrike" kern="0" cap="none" spc="-50" normalizeH="0" baseline="0" noProof="0" dirty="0">
                <a:ln>
                  <a:noFill/>
                </a:ln>
                <a:solidFill>
                  <a:srgbClr val="231F20"/>
                </a:solidFill>
                <a:effectLst/>
                <a:uLnTx/>
                <a:uFillTx/>
                <a:latin typeface="Century Gothic"/>
                <a:cs typeface="Century Gothic"/>
              </a:rPr>
              <a:t> </a:t>
            </a:r>
            <a:r>
              <a:rPr kumimoji="0" sz="1400" b="1" i="0" u="none" strike="noStrike" kern="0" cap="none" spc="-70" normalizeH="0" baseline="0" noProof="0" dirty="0">
                <a:ln>
                  <a:noFill/>
                </a:ln>
                <a:solidFill>
                  <a:srgbClr val="231F20"/>
                </a:solidFill>
                <a:effectLst/>
                <a:uLnTx/>
                <a:uFillTx/>
                <a:latin typeface="Century Gothic"/>
                <a:cs typeface="Century Gothic"/>
              </a:rPr>
              <a:t>well-</a:t>
            </a:r>
            <a:r>
              <a:rPr kumimoji="0" sz="1400" b="1" i="0" u="none" strike="noStrike" kern="0" cap="none" spc="-100" normalizeH="0" baseline="0" noProof="0" dirty="0">
                <a:ln>
                  <a:noFill/>
                </a:ln>
                <a:solidFill>
                  <a:srgbClr val="231F20"/>
                </a:solidFill>
                <a:effectLst/>
                <a:uLnTx/>
                <a:uFillTx/>
                <a:latin typeface="Century Gothic"/>
                <a:cs typeface="Century Gothic"/>
              </a:rPr>
              <a:t>being</a:t>
            </a:r>
            <a:r>
              <a:rPr kumimoji="0" sz="1400" b="0" i="0" u="none" strike="noStrike" kern="0" cap="none" spc="-100" normalizeH="0" baseline="0" noProof="0" dirty="0">
                <a:ln>
                  <a:noFill/>
                </a:ln>
                <a:solidFill>
                  <a:srgbClr val="231F20"/>
                </a:solidFill>
                <a:effectLst/>
                <a:uLnTx/>
                <a:uFillTx/>
                <a:latin typeface="Trebuchet MS"/>
                <a:cs typeface="Trebuchet MS"/>
              </a:rPr>
              <a:t>,</a:t>
            </a:r>
            <a:r>
              <a:rPr kumimoji="0" sz="1400" b="0" i="0" u="none" strike="noStrike" kern="0" cap="none" spc="-55" normalizeH="0" baseline="0" noProof="0" dirty="0">
                <a:ln>
                  <a:noFill/>
                </a:ln>
                <a:solidFill>
                  <a:srgbClr val="231F20"/>
                </a:solidFill>
                <a:effectLst/>
                <a:uLnTx/>
                <a:uFillTx/>
                <a:latin typeface="Trebuchet MS"/>
                <a:cs typeface="Trebuchet MS"/>
              </a:rPr>
              <a:t> </a:t>
            </a:r>
            <a:r>
              <a:rPr kumimoji="0" sz="1400" b="0" i="0" u="none" strike="noStrike" kern="0" cap="none" spc="-20" normalizeH="0" baseline="0" noProof="0" dirty="0">
                <a:ln>
                  <a:noFill/>
                </a:ln>
                <a:solidFill>
                  <a:srgbClr val="231F20"/>
                </a:solidFill>
                <a:effectLst/>
                <a:uLnTx/>
                <a:uFillTx/>
                <a:latin typeface="Trebuchet MS"/>
                <a:cs typeface="Trebuchet MS"/>
              </a:rPr>
              <a:t>with </a:t>
            </a:r>
            <a:r>
              <a:rPr kumimoji="0" sz="1400" b="0" i="0" u="none" strike="noStrike" kern="0" cap="none" spc="-70" normalizeH="0" baseline="0" noProof="0" dirty="0">
                <a:ln>
                  <a:noFill/>
                </a:ln>
                <a:solidFill>
                  <a:srgbClr val="231F20"/>
                </a:solidFill>
                <a:effectLst/>
                <a:uLnTx/>
                <a:uFillTx/>
                <a:latin typeface="Trebuchet MS"/>
                <a:cs typeface="Trebuchet MS"/>
              </a:rPr>
              <a:t>particular</a:t>
            </a:r>
            <a:r>
              <a:rPr kumimoji="0" sz="1400" b="0" i="0" u="none" strike="noStrike" kern="0" cap="none" spc="-65" normalizeH="0" baseline="0" noProof="0" dirty="0">
                <a:ln>
                  <a:noFill/>
                </a:ln>
                <a:solidFill>
                  <a:srgbClr val="231F20"/>
                </a:solidFill>
                <a:effectLst/>
                <a:uLnTx/>
                <a:uFillTx/>
                <a:latin typeface="Trebuchet MS"/>
                <a:cs typeface="Trebuchet MS"/>
              </a:rPr>
              <a:t> </a:t>
            </a:r>
            <a:r>
              <a:rPr kumimoji="0" sz="1400" b="0" i="0" u="none" strike="noStrike" kern="0" cap="none" spc="-55" normalizeH="0" baseline="0" noProof="0" dirty="0">
                <a:ln>
                  <a:noFill/>
                </a:ln>
                <a:solidFill>
                  <a:srgbClr val="231F20"/>
                </a:solidFill>
                <a:effectLst/>
                <a:uLnTx/>
                <a:uFillTx/>
                <a:latin typeface="Trebuchet MS"/>
                <a:cs typeface="Trebuchet MS"/>
              </a:rPr>
              <a:t>proximity</a:t>
            </a:r>
            <a:r>
              <a:rPr kumimoji="0" sz="1400" b="0" i="0" u="none" strike="noStrike" kern="0" cap="none" spc="-65" normalizeH="0" baseline="0" noProof="0" dirty="0">
                <a:ln>
                  <a:noFill/>
                </a:ln>
                <a:solidFill>
                  <a:srgbClr val="231F20"/>
                </a:solidFill>
                <a:effectLst/>
                <a:uLnTx/>
                <a:uFillTx/>
                <a:latin typeface="Trebuchet MS"/>
                <a:cs typeface="Trebuchet MS"/>
              </a:rPr>
              <a:t> </a:t>
            </a:r>
            <a:r>
              <a:rPr kumimoji="0" sz="1400" b="0" i="0" u="none" strike="noStrike" kern="0" cap="none" spc="-50" normalizeH="0" baseline="0" noProof="0" dirty="0">
                <a:ln>
                  <a:noFill/>
                </a:ln>
                <a:solidFill>
                  <a:srgbClr val="231F20"/>
                </a:solidFill>
                <a:effectLst/>
                <a:uLnTx/>
                <a:uFillTx/>
                <a:latin typeface="Trebuchet MS"/>
                <a:cs typeface="Trebuchet MS"/>
              </a:rPr>
              <a:t>to</a:t>
            </a:r>
            <a:r>
              <a:rPr kumimoji="0" sz="1400" b="0" i="0" u="none" strike="noStrike" kern="0" cap="none" spc="-60" normalizeH="0" baseline="0" noProof="0" dirty="0">
                <a:ln>
                  <a:noFill/>
                </a:ln>
                <a:solidFill>
                  <a:srgbClr val="231F20"/>
                </a:solidFill>
                <a:effectLst/>
                <a:uLnTx/>
                <a:uFillTx/>
                <a:latin typeface="Trebuchet MS"/>
                <a:cs typeface="Trebuchet MS"/>
              </a:rPr>
              <a:t> </a:t>
            </a:r>
            <a:r>
              <a:rPr kumimoji="0" sz="1400" b="1" i="0" u="none" strike="noStrike" kern="0" cap="none" spc="-65" normalizeH="0" baseline="0" noProof="0" dirty="0">
                <a:ln>
                  <a:noFill/>
                </a:ln>
                <a:solidFill>
                  <a:srgbClr val="231F20"/>
                </a:solidFill>
                <a:effectLst/>
                <a:uLnTx/>
                <a:uFillTx/>
                <a:latin typeface="Century Gothic"/>
                <a:cs typeface="Century Gothic"/>
              </a:rPr>
              <a:t>resources </a:t>
            </a:r>
            <a:r>
              <a:rPr kumimoji="0" sz="1400" b="1" i="0" u="none" strike="noStrike" kern="0" cap="none" spc="-20" normalizeH="0" baseline="0" noProof="0" dirty="0">
                <a:ln>
                  <a:noFill/>
                </a:ln>
                <a:solidFill>
                  <a:srgbClr val="231F20"/>
                </a:solidFill>
                <a:effectLst/>
                <a:uLnTx/>
                <a:uFillTx/>
                <a:latin typeface="Century Gothic"/>
                <a:cs typeface="Century Gothic"/>
              </a:rPr>
              <a:t>that</a:t>
            </a:r>
            <a:r>
              <a:rPr kumimoji="0" sz="1400" b="1" i="0" u="none" strike="noStrike" kern="0" cap="none" spc="-75" normalizeH="0" baseline="0" noProof="0" dirty="0">
                <a:ln>
                  <a:noFill/>
                </a:ln>
                <a:solidFill>
                  <a:srgbClr val="231F20"/>
                </a:solidFill>
                <a:effectLst/>
                <a:uLnTx/>
                <a:uFillTx/>
                <a:latin typeface="Century Gothic"/>
                <a:cs typeface="Century Gothic"/>
              </a:rPr>
              <a:t> </a:t>
            </a:r>
            <a:r>
              <a:rPr kumimoji="0" sz="1400" b="1" i="0" u="none" strike="noStrike" kern="0" cap="none" spc="-65" normalizeH="0" baseline="0" noProof="0" dirty="0">
                <a:ln>
                  <a:noFill/>
                </a:ln>
                <a:solidFill>
                  <a:srgbClr val="231F20"/>
                </a:solidFill>
                <a:effectLst/>
                <a:uLnTx/>
                <a:uFillTx/>
                <a:latin typeface="Century Gothic"/>
                <a:cs typeface="Century Gothic"/>
              </a:rPr>
              <a:t>alleviate</a:t>
            </a:r>
            <a:r>
              <a:rPr kumimoji="0" sz="1400" b="1" i="0" u="none" strike="noStrike" kern="0" cap="none" spc="-75" normalizeH="0" baseline="0" noProof="0" dirty="0">
                <a:ln>
                  <a:noFill/>
                </a:ln>
                <a:solidFill>
                  <a:srgbClr val="231F20"/>
                </a:solidFill>
                <a:effectLst/>
                <a:uLnTx/>
                <a:uFillTx/>
                <a:latin typeface="Century Gothic"/>
                <a:cs typeface="Century Gothic"/>
              </a:rPr>
              <a:t> </a:t>
            </a:r>
            <a:r>
              <a:rPr kumimoji="0" sz="1400" b="1" i="0" u="none" strike="noStrike" kern="0" cap="none" spc="-60" normalizeH="0" baseline="0" noProof="0" dirty="0">
                <a:ln>
                  <a:noFill/>
                </a:ln>
                <a:solidFill>
                  <a:srgbClr val="231F20"/>
                </a:solidFill>
                <a:effectLst/>
                <a:uLnTx/>
                <a:uFillTx/>
                <a:latin typeface="Century Gothic"/>
                <a:cs typeface="Century Gothic"/>
              </a:rPr>
              <a:t>food</a:t>
            </a:r>
            <a:r>
              <a:rPr kumimoji="0" sz="1400" b="1" i="0" u="none" strike="noStrike" kern="0" cap="none" spc="-75" normalizeH="0" baseline="0" noProof="0" dirty="0">
                <a:ln>
                  <a:noFill/>
                </a:ln>
                <a:solidFill>
                  <a:srgbClr val="231F20"/>
                </a:solidFill>
                <a:effectLst/>
                <a:uLnTx/>
                <a:uFillTx/>
                <a:latin typeface="Century Gothic"/>
                <a:cs typeface="Century Gothic"/>
              </a:rPr>
              <a:t> </a:t>
            </a:r>
            <a:r>
              <a:rPr kumimoji="0" sz="1400" b="1" i="0" u="none" strike="noStrike" kern="0" cap="none" spc="-10" normalizeH="0" baseline="0" noProof="0" dirty="0">
                <a:ln>
                  <a:noFill/>
                </a:ln>
                <a:solidFill>
                  <a:srgbClr val="231F20"/>
                </a:solidFill>
                <a:effectLst/>
                <a:uLnTx/>
                <a:uFillTx/>
                <a:latin typeface="Century Gothic"/>
                <a:cs typeface="Century Gothic"/>
              </a:rPr>
              <a:t>insecurity</a:t>
            </a:r>
            <a:r>
              <a:rPr kumimoji="0" sz="1400" b="0" i="0" u="none" strike="noStrike" kern="0" cap="none" spc="-10" normalizeH="0" baseline="0" noProof="0" dirty="0">
                <a:ln>
                  <a:noFill/>
                </a:ln>
                <a:solidFill>
                  <a:srgbClr val="231F20"/>
                </a:solidFill>
                <a:effectLst/>
                <a:uLnTx/>
                <a:uFillTx/>
                <a:latin typeface="Trebuchet MS"/>
                <a:cs typeface="Trebuchet MS"/>
              </a:rPr>
              <a:t>.</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grpSp>
        <p:nvGrpSpPr>
          <p:cNvPr id="43" name="object 43"/>
          <p:cNvGrpSpPr/>
          <p:nvPr/>
        </p:nvGrpSpPr>
        <p:grpSpPr>
          <a:xfrm>
            <a:off x="767245" y="6786946"/>
            <a:ext cx="6292215" cy="2713990"/>
            <a:chOff x="767245" y="6786946"/>
            <a:chExt cx="6292215" cy="2713990"/>
          </a:xfrm>
        </p:grpSpPr>
        <p:sp>
          <p:nvSpPr>
            <p:cNvPr id="44" name="object 44"/>
            <p:cNvSpPr/>
            <p:nvPr/>
          </p:nvSpPr>
          <p:spPr>
            <a:xfrm>
              <a:off x="767245" y="6786946"/>
              <a:ext cx="6292215" cy="2713990"/>
            </a:xfrm>
            <a:custGeom>
              <a:avLst/>
              <a:gdLst/>
              <a:ahLst/>
              <a:cxnLst/>
              <a:rect l="l" t="t" r="r" b="b"/>
              <a:pathLst>
                <a:path w="6292215" h="2713990">
                  <a:moveTo>
                    <a:pt x="342252" y="0"/>
                  </a:moveTo>
                  <a:lnTo>
                    <a:pt x="0" y="2713672"/>
                  </a:lnTo>
                  <a:lnTo>
                    <a:pt x="6291922" y="2366200"/>
                  </a:lnTo>
                  <a:lnTo>
                    <a:pt x="5839117" y="116776"/>
                  </a:lnTo>
                  <a:lnTo>
                    <a:pt x="342252" y="0"/>
                  </a:lnTo>
                  <a:close/>
                </a:path>
              </a:pathLst>
            </a:custGeom>
            <a:solidFill>
              <a:srgbClr val="5399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1217297" y="7109728"/>
              <a:ext cx="2072005" cy="2072005"/>
            </a:xfrm>
            <a:custGeom>
              <a:avLst/>
              <a:gdLst/>
              <a:ahLst/>
              <a:cxnLst/>
              <a:rect l="l" t="t" r="r" b="b"/>
              <a:pathLst>
                <a:path w="2072004" h="2072004">
                  <a:moveTo>
                    <a:pt x="1035875" y="0"/>
                  </a:move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1217297" y="7109728"/>
              <a:ext cx="2072005" cy="2072005"/>
            </a:xfrm>
            <a:custGeom>
              <a:avLst/>
              <a:gdLst/>
              <a:ahLst/>
              <a:cxnLst/>
              <a:rect l="l" t="t" r="r" b="b"/>
              <a:pathLst>
                <a:path w="2072004" h="2072004">
                  <a:moveTo>
                    <a:pt x="1035875" y="2071751"/>
                  </a:moveTo>
                  <a:lnTo>
                    <a:pt x="1084564" y="2070621"/>
                  </a:lnTo>
                  <a:lnTo>
                    <a:pt x="1132682" y="2067265"/>
                  </a:lnTo>
                  <a:lnTo>
                    <a:pt x="1180178" y="2061734"/>
                  </a:lnTo>
                  <a:lnTo>
                    <a:pt x="1227002" y="2054077"/>
                  </a:lnTo>
                  <a:lnTo>
                    <a:pt x="1273103" y="2044344"/>
                  </a:lnTo>
                  <a:lnTo>
                    <a:pt x="1318433" y="2032586"/>
                  </a:lnTo>
                  <a:lnTo>
                    <a:pt x="1362940" y="2018853"/>
                  </a:lnTo>
                  <a:lnTo>
                    <a:pt x="1406575" y="2003195"/>
                  </a:lnTo>
                  <a:lnTo>
                    <a:pt x="1449287" y="1985661"/>
                  </a:lnTo>
                  <a:lnTo>
                    <a:pt x="1491026" y="1966303"/>
                  </a:lnTo>
                  <a:lnTo>
                    <a:pt x="1531743" y="1945170"/>
                  </a:lnTo>
                  <a:lnTo>
                    <a:pt x="1571386" y="1922312"/>
                  </a:lnTo>
                  <a:lnTo>
                    <a:pt x="1609907" y="1897780"/>
                  </a:lnTo>
                  <a:lnTo>
                    <a:pt x="1647254" y="1871623"/>
                  </a:lnTo>
                  <a:lnTo>
                    <a:pt x="1683378" y="1843892"/>
                  </a:lnTo>
                  <a:lnTo>
                    <a:pt x="1718228" y="1814637"/>
                  </a:lnTo>
                  <a:lnTo>
                    <a:pt x="1751755" y="1783908"/>
                  </a:lnTo>
                  <a:lnTo>
                    <a:pt x="1783908" y="1751755"/>
                  </a:lnTo>
                  <a:lnTo>
                    <a:pt x="1814637" y="1718228"/>
                  </a:lnTo>
                  <a:lnTo>
                    <a:pt x="1843892" y="1683378"/>
                  </a:lnTo>
                  <a:lnTo>
                    <a:pt x="1871623" y="1647254"/>
                  </a:lnTo>
                  <a:lnTo>
                    <a:pt x="1897780" y="1609907"/>
                  </a:lnTo>
                  <a:lnTo>
                    <a:pt x="1922312" y="1571386"/>
                  </a:lnTo>
                  <a:lnTo>
                    <a:pt x="1945170" y="1531743"/>
                  </a:lnTo>
                  <a:lnTo>
                    <a:pt x="1966303" y="1491026"/>
                  </a:lnTo>
                  <a:lnTo>
                    <a:pt x="1985661" y="1449287"/>
                  </a:lnTo>
                  <a:lnTo>
                    <a:pt x="2003195" y="1406575"/>
                  </a:lnTo>
                  <a:lnTo>
                    <a:pt x="2018853" y="1362940"/>
                  </a:lnTo>
                  <a:lnTo>
                    <a:pt x="2032586" y="1318433"/>
                  </a:lnTo>
                  <a:lnTo>
                    <a:pt x="2044344" y="1273103"/>
                  </a:lnTo>
                  <a:lnTo>
                    <a:pt x="2054077" y="1227002"/>
                  </a:lnTo>
                  <a:lnTo>
                    <a:pt x="2061734" y="1180178"/>
                  </a:lnTo>
                  <a:lnTo>
                    <a:pt x="2067265" y="1132682"/>
                  </a:lnTo>
                  <a:lnTo>
                    <a:pt x="2070621" y="1084564"/>
                  </a:lnTo>
                  <a:lnTo>
                    <a:pt x="2071751" y="1035875"/>
                  </a:lnTo>
                  <a:lnTo>
                    <a:pt x="2070621" y="987186"/>
                  </a:lnTo>
                  <a:lnTo>
                    <a:pt x="2067265" y="939068"/>
                  </a:lnTo>
                  <a:lnTo>
                    <a:pt x="2061734" y="891572"/>
                  </a:lnTo>
                  <a:lnTo>
                    <a:pt x="2054077" y="844748"/>
                  </a:lnTo>
                  <a:lnTo>
                    <a:pt x="2044344" y="798647"/>
                  </a:lnTo>
                  <a:lnTo>
                    <a:pt x="2032586" y="753317"/>
                  </a:lnTo>
                  <a:lnTo>
                    <a:pt x="2018853" y="708810"/>
                  </a:lnTo>
                  <a:lnTo>
                    <a:pt x="2003195" y="665175"/>
                  </a:lnTo>
                  <a:lnTo>
                    <a:pt x="1985661" y="622463"/>
                  </a:lnTo>
                  <a:lnTo>
                    <a:pt x="1966303" y="580724"/>
                  </a:lnTo>
                  <a:lnTo>
                    <a:pt x="1945170" y="540007"/>
                  </a:lnTo>
                  <a:lnTo>
                    <a:pt x="1922312" y="500364"/>
                  </a:lnTo>
                  <a:lnTo>
                    <a:pt x="1897780" y="461843"/>
                  </a:lnTo>
                  <a:lnTo>
                    <a:pt x="1871623" y="424496"/>
                  </a:lnTo>
                  <a:lnTo>
                    <a:pt x="1843892" y="388372"/>
                  </a:lnTo>
                  <a:lnTo>
                    <a:pt x="1814637" y="353522"/>
                  </a:lnTo>
                  <a:lnTo>
                    <a:pt x="1783908" y="319995"/>
                  </a:lnTo>
                  <a:lnTo>
                    <a:pt x="1751755" y="287842"/>
                  </a:lnTo>
                  <a:lnTo>
                    <a:pt x="1718228" y="257113"/>
                  </a:lnTo>
                  <a:lnTo>
                    <a:pt x="1683378" y="227858"/>
                  </a:lnTo>
                  <a:lnTo>
                    <a:pt x="1647254" y="200127"/>
                  </a:lnTo>
                  <a:lnTo>
                    <a:pt x="1609907" y="173970"/>
                  </a:lnTo>
                  <a:lnTo>
                    <a:pt x="1571386" y="149438"/>
                  </a:lnTo>
                  <a:lnTo>
                    <a:pt x="1531743" y="126580"/>
                  </a:lnTo>
                  <a:lnTo>
                    <a:pt x="1491026" y="105447"/>
                  </a:lnTo>
                  <a:lnTo>
                    <a:pt x="1449287" y="86089"/>
                  </a:lnTo>
                  <a:lnTo>
                    <a:pt x="1406575" y="68555"/>
                  </a:lnTo>
                  <a:lnTo>
                    <a:pt x="1362940" y="52897"/>
                  </a:lnTo>
                  <a:lnTo>
                    <a:pt x="1318433" y="39164"/>
                  </a:lnTo>
                  <a:lnTo>
                    <a:pt x="1273103" y="27406"/>
                  </a:lnTo>
                  <a:lnTo>
                    <a:pt x="1227002" y="17673"/>
                  </a:lnTo>
                  <a:lnTo>
                    <a:pt x="1180178" y="10016"/>
                  </a:lnTo>
                  <a:lnTo>
                    <a:pt x="1132682" y="4485"/>
                  </a:lnTo>
                  <a:lnTo>
                    <a:pt x="1084564" y="1129"/>
                  </a:lnTo>
                  <a:lnTo>
                    <a:pt x="1035875" y="0"/>
                  </a:lnTo>
                  <a:lnTo>
                    <a:pt x="987186" y="1129"/>
                  </a:lnTo>
                  <a:lnTo>
                    <a:pt x="939068" y="4485"/>
                  </a:lnTo>
                  <a:lnTo>
                    <a:pt x="891572" y="10016"/>
                  </a:lnTo>
                  <a:lnTo>
                    <a:pt x="844748" y="17673"/>
                  </a:lnTo>
                  <a:lnTo>
                    <a:pt x="798647" y="27406"/>
                  </a:lnTo>
                  <a:lnTo>
                    <a:pt x="753317" y="39164"/>
                  </a:lnTo>
                  <a:lnTo>
                    <a:pt x="708810" y="52897"/>
                  </a:lnTo>
                  <a:lnTo>
                    <a:pt x="665175" y="68555"/>
                  </a:lnTo>
                  <a:lnTo>
                    <a:pt x="622463" y="86089"/>
                  </a:lnTo>
                  <a:lnTo>
                    <a:pt x="580724" y="105447"/>
                  </a:lnTo>
                  <a:lnTo>
                    <a:pt x="540007" y="126580"/>
                  </a:lnTo>
                  <a:lnTo>
                    <a:pt x="500364" y="149438"/>
                  </a:lnTo>
                  <a:lnTo>
                    <a:pt x="461843" y="173970"/>
                  </a:lnTo>
                  <a:lnTo>
                    <a:pt x="424496" y="200127"/>
                  </a:lnTo>
                  <a:lnTo>
                    <a:pt x="388372" y="227858"/>
                  </a:lnTo>
                  <a:lnTo>
                    <a:pt x="353522" y="257113"/>
                  </a:lnTo>
                  <a:lnTo>
                    <a:pt x="319995" y="287842"/>
                  </a:lnTo>
                  <a:lnTo>
                    <a:pt x="287842" y="319995"/>
                  </a:lnTo>
                  <a:lnTo>
                    <a:pt x="257113" y="353522"/>
                  </a:lnTo>
                  <a:lnTo>
                    <a:pt x="227858" y="388372"/>
                  </a:lnTo>
                  <a:lnTo>
                    <a:pt x="200127" y="424496"/>
                  </a:lnTo>
                  <a:lnTo>
                    <a:pt x="173970" y="461843"/>
                  </a:lnTo>
                  <a:lnTo>
                    <a:pt x="149438" y="500364"/>
                  </a:lnTo>
                  <a:lnTo>
                    <a:pt x="126580" y="540007"/>
                  </a:lnTo>
                  <a:lnTo>
                    <a:pt x="105447" y="580724"/>
                  </a:lnTo>
                  <a:lnTo>
                    <a:pt x="86089" y="622463"/>
                  </a:lnTo>
                  <a:lnTo>
                    <a:pt x="68555" y="665175"/>
                  </a:lnTo>
                  <a:lnTo>
                    <a:pt x="52897" y="708810"/>
                  </a:lnTo>
                  <a:lnTo>
                    <a:pt x="39164" y="753317"/>
                  </a:lnTo>
                  <a:lnTo>
                    <a:pt x="27406" y="798647"/>
                  </a:lnTo>
                  <a:lnTo>
                    <a:pt x="17673" y="844748"/>
                  </a:lnTo>
                  <a:lnTo>
                    <a:pt x="10016" y="891572"/>
                  </a:lnTo>
                  <a:lnTo>
                    <a:pt x="4485" y="939068"/>
                  </a:lnTo>
                  <a:lnTo>
                    <a:pt x="1129" y="987186"/>
                  </a:lnTo>
                  <a:lnTo>
                    <a:pt x="0" y="1035875"/>
                  </a:lnTo>
                  <a:lnTo>
                    <a:pt x="1129" y="1084564"/>
                  </a:lnTo>
                  <a:lnTo>
                    <a:pt x="4485" y="1132682"/>
                  </a:lnTo>
                  <a:lnTo>
                    <a:pt x="10016" y="1180178"/>
                  </a:lnTo>
                  <a:lnTo>
                    <a:pt x="17673" y="1227002"/>
                  </a:lnTo>
                  <a:lnTo>
                    <a:pt x="27406" y="1273103"/>
                  </a:lnTo>
                  <a:lnTo>
                    <a:pt x="39164" y="1318433"/>
                  </a:lnTo>
                  <a:lnTo>
                    <a:pt x="52897" y="1362940"/>
                  </a:lnTo>
                  <a:lnTo>
                    <a:pt x="68555" y="1406575"/>
                  </a:lnTo>
                  <a:lnTo>
                    <a:pt x="86089" y="1449287"/>
                  </a:lnTo>
                  <a:lnTo>
                    <a:pt x="105447" y="1491026"/>
                  </a:lnTo>
                  <a:lnTo>
                    <a:pt x="126580" y="1531743"/>
                  </a:lnTo>
                  <a:lnTo>
                    <a:pt x="149438" y="1571386"/>
                  </a:lnTo>
                  <a:lnTo>
                    <a:pt x="173970" y="1609907"/>
                  </a:lnTo>
                  <a:lnTo>
                    <a:pt x="200127" y="1647254"/>
                  </a:lnTo>
                  <a:lnTo>
                    <a:pt x="227858" y="1683378"/>
                  </a:lnTo>
                  <a:lnTo>
                    <a:pt x="257113" y="1718228"/>
                  </a:lnTo>
                  <a:lnTo>
                    <a:pt x="287842" y="1751755"/>
                  </a:lnTo>
                  <a:lnTo>
                    <a:pt x="319995" y="1783908"/>
                  </a:lnTo>
                  <a:lnTo>
                    <a:pt x="353522" y="1814637"/>
                  </a:lnTo>
                  <a:lnTo>
                    <a:pt x="388372" y="1843892"/>
                  </a:lnTo>
                  <a:lnTo>
                    <a:pt x="424496" y="1871623"/>
                  </a:lnTo>
                  <a:lnTo>
                    <a:pt x="461843" y="1897780"/>
                  </a:lnTo>
                  <a:lnTo>
                    <a:pt x="500364" y="1922312"/>
                  </a:lnTo>
                  <a:lnTo>
                    <a:pt x="540007" y="1945170"/>
                  </a:lnTo>
                  <a:lnTo>
                    <a:pt x="580724" y="1966303"/>
                  </a:lnTo>
                  <a:lnTo>
                    <a:pt x="622463" y="1985661"/>
                  </a:lnTo>
                  <a:lnTo>
                    <a:pt x="665175" y="2003195"/>
                  </a:lnTo>
                  <a:lnTo>
                    <a:pt x="708810" y="2018853"/>
                  </a:lnTo>
                  <a:lnTo>
                    <a:pt x="753317" y="2032586"/>
                  </a:lnTo>
                  <a:lnTo>
                    <a:pt x="798647" y="2044344"/>
                  </a:lnTo>
                  <a:lnTo>
                    <a:pt x="844748" y="2054077"/>
                  </a:lnTo>
                  <a:lnTo>
                    <a:pt x="891572" y="2061734"/>
                  </a:lnTo>
                  <a:lnTo>
                    <a:pt x="939068" y="2067265"/>
                  </a:lnTo>
                  <a:lnTo>
                    <a:pt x="987186" y="2070621"/>
                  </a:lnTo>
                  <a:lnTo>
                    <a:pt x="1035875" y="2071751"/>
                  </a:lnTo>
                  <a:close/>
                </a:path>
              </a:pathLst>
            </a:custGeom>
            <a:ln w="57150">
              <a:solidFill>
                <a:srgbClr val="F0C9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47"/>
            <p:cNvSpPr/>
            <p:nvPr/>
          </p:nvSpPr>
          <p:spPr>
            <a:xfrm>
              <a:off x="1695424" y="7905736"/>
              <a:ext cx="1111250" cy="632460"/>
            </a:xfrm>
            <a:custGeom>
              <a:avLst/>
              <a:gdLst/>
              <a:ahLst/>
              <a:cxnLst/>
              <a:rect l="l" t="t" r="r" b="b"/>
              <a:pathLst>
                <a:path w="1111250" h="632459">
                  <a:moveTo>
                    <a:pt x="1111059" y="0"/>
                  </a:moveTo>
                  <a:lnTo>
                    <a:pt x="0" y="0"/>
                  </a:lnTo>
                  <a:lnTo>
                    <a:pt x="0" y="632358"/>
                  </a:lnTo>
                  <a:lnTo>
                    <a:pt x="1111059" y="632358"/>
                  </a:lnTo>
                  <a:lnTo>
                    <a:pt x="1111059" y="0"/>
                  </a:lnTo>
                  <a:close/>
                </a:path>
              </a:pathLst>
            </a:custGeom>
            <a:solidFill>
              <a:srgbClr val="F0C91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8"/>
            <p:cNvSpPr/>
            <p:nvPr/>
          </p:nvSpPr>
          <p:spPr>
            <a:xfrm>
              <a:off x="1504835" y="7279296"/>
              <a:ext cx="1496695" cy="1750060"/>
            </a:xfrm>
            <a:custGeom>
              <a:avLst/>
              <a:gdLst/>
              <a:ahLst/>
              <a:cxnLst/>
              <a:rect l="l" t="t" r="r" b="b"/>
              <a:pathLst>
                <a:path w="1496695" h="1750059">
                  <a:moveTo>
                    <a:pt x="1077264" y="1395158"/>
                  </a:moveTo>
                  <a:lnTo>
                    <a:pt x="1074254" y="1352867"/>
                  </a:lnTo>
                  <a:lnTo>
                    <a:pt x="1064895" y="1314983"/>
                  </a:lnTo>
                  <a:lnTo>
                    <a:pt x="1025156" y="1251140"/>
                  </a:lnTo>
                  <a:lnTo>
                    <a:pt x="993787" y="1224534"/>
                  </a:lnTo>
                  <a:lnTo>
                    <a:pt x="954112" y="1201039"/>
                  </a:lnTo>
                  <a:lnTo>
                    <a:pt x="905611" y="1180338"/>
                  </a:lnTo>
                  <a:lnTo>
                    <a:pt x="847813" y="1162088"/>
                  </a:lnTo>
                  <a:lnTo>
                    <a:pt x="777925" y="1140498"/>
                  </a:lnTo>
                  <a:lnTo>
                    <a:pt x="728421" y="1120038"/>
                  </a:lnTo>
                  <a:lnTo>
                    <a:pt x="698969" y="1099578"/>
                  </a:lnTo>
                  <a:lnTo>
                    <a:pt x="689229" y="1078001"/>
                  </a:lnTo>
                  <a:lnTo>
                    <a:pt x="693432" y="1060170"/>
                  </a:lnTo>
                  <a:lnTo>
                    <a:pt x="708456" y="1044359"/>
                  </a:lnTo>
                  <a:lnTo>
                    <a:pt x="737882" y="1033056"/>
                  </a:lnTo>
                  <a:lnTo>
                    <a:pt x="785342" y="1028738"/>
                  </a:lnTo>
                  <a:lnTo>
                    <a:pt x="857008" y="1034008"/>
                  </a:lnTo>
                  <a:lnTo>
                    <a:pt x="915390" y="1046607"/>
                  </a:lnTo>
                  <a:lnTo>
                    <a:pt x="960691" y="1061681"/>
                  </a:lnTo>
                  <a:lnTo>
                    <a:pt x="993178" y="1074394"/>
                  </a:lnTo>
                  <a:lnTo>
                    <a:pt x="1035215" y="907402"/>
                  </a:lnTo>
                  <a:lnTo>
                    <a:pt x="997077" y="893419"/>
                  </a:lnTo>
                  <a:lnTo>
                    <a:pt x="951725" y="881126"/>
                  </a:lnTo>
                  <a:lnTo>
                    <a:pt x="897369" y="871766"/>
                  </a:lnTo>
                  <a:lnTo>
                    <a:pt x="832192" y="866559"/>
                  </a:lnTo>
                  <a:lnTo>
                    <a:pt x="832192" y="768045"/>
                  </a:lnTo>
                  <a:lnTo>
                    <a:pt x="689229" y="768045"/>
                  </a:lnTo>
                  <a:lnTo>
                    <a:pt x="689229" y="874966"/>
                  </a:lnTo>
                  <a:lnTo>
                    <a:pt x="636041" y="887349"/>
                  </a:lnTo>
                  <a:lnTo>
                    <a:pt x="589267" y="905268"/>
                  </a:lnTo>
                  <a:lnTo>
                    <a:pt x="549109" y="928319"/>
                  </a:lnTo>
                  <a:lnTo>
                    <a:pt x="515785" y="956068"/>
                  </a:lnTo>
                  <a:lnTo>
                    <a:pt x="489496" y="988085"/>
                  </a:lnTo>
                  <a:lnTo>
                    <a:pt x="470446" y="1023975"/>
                  </a:lnTo>
                  <a:lnTo>
                    <a:pt x="458863" y="1063294"/>
                  </a:lnTo>
                  <a:lnTo>
                    <a:pt x="454964" y="1105623"/>
                  </a:lnTo>
                  <a:lnTo>
                    <a:pt x="459981" y="1151699"/>
                  </a:lnTo>
                  <a:lnTo>
                    <a:pt x="474433" y="1191996"/>
                  </a:lnTo>
                  <a:lnTo>
                    <a:pt x="497344" y="1226908"/>
                  </a:lnTo>
                  <a:lnTo>
                    <a:pt x="527799" y="1256842"/>
                  </a:lnTo>
                  <a:lnTo>
                    <a:pt x="564832" y="1282230"/>
                  </a:lnTo>
                  <a:lnTo>
                    <a:pt x="607517" y="1303451"/>
                  </a:lnTo>
                  <a:lnTo>
                    <a:pt x="654913" y="1320939"/>
                  </a:lnTo>
                  <a:lnTo>
                    <a:pt x="769518" y="1352740"/>
                  </a:lnTo>
                  <a:lnTo>
                    <a:pt x="811911" y="1370825"/>
                  </a:lnTo>
                  <a:lnTo>
                    <a:pt x="835621" y="1391183"/>
                  </a:lnTo>
                  <a:lnTo>
                    <a:pt x="843000" y="1415580"/>
                  </a:lnTo>
                  <a:lnTo>
                    <a:pt x="834491" y="1440751"/>
                  </a:lnTo>
                  <a:lnTo>
                    <a:pt x="811022" y="1457464"/>
                  </a:lnTo>
                  <a:lnTo>
                    <a:pt x="775601" y="1466761"/>
                  </a:lnTo>
                  <a:lnTo>
                    <a:pt x="731278" y="1469631"/>
                  </a:lnTo>
                  <a:lnTo>
                    <a:pt x="676071" y="1466151"/>
                  </a:lnTo>
                  <a:lnTo>
                    <a:pt x="623519" y="1456791"/>
                  </a:lnTo>
                  <a:lnTo>
                    <a:pt x="574548" y="1443164"/>
                  </a:lnTo>
                  <a:lnTo>
                    <a:pt x="530059" y="1426895"/>
                  </a:lnTo>
                  <a:lnTo>
                    <a:pt x="491007" y="1409573"/>
                  </a:lnTo>
                  <a:lnTo>
                    <a:pt x="447763" y="1582559"/>
                  </a:lnTo>
                  <a:lnTo>
                    <a:pt x="483476" y="1598828"/>
                  </a:lnTo>
                  <a:lnTo>
                    <a:pt x="527392" y="1613839"/>
                  </a:lnTo>
                  <a:lnTo>
                    <a:pt x="577596" y="1626590"/>
                  </a:lnTo>
                  <a:lnTo>
                    <a:pt x="632167" y="1636115"/>
                  </a:lnTo>
                  <a:lnTo>
                    <a:pt x="689229" y="1641424"/>
                  </a:lnTo>
                  <a:lnTo>
                    <a:pt x="689229" y="1749552"/>
                  </a:lnTo>
                  <a:lnTo>
                    <a:pt x="832192" y="1749552"/>
                  </a:lnTo>
                  <a:lnTo>
                    <a:pt x="832192" y="1630616"/>
                  </a:lnTo>
                  <a:lnTo>
                    <a:pt x="888593" y="1617941"/>
                  </a:lnTo>
                  <a:lnTo>
                    <a:pt x="937895" y="1599234"/>
                  </a:lnTo>
                  <a:lnTo>
                    <a:pt x="979944" y="1575130"/>
                  </a:lnTo>
                  <a:lnTo>
                    <a:pt x="1014641" y="1546225"/>
                  </a:lnTo>
                  <a:lnTo>
                    <a:pt x="1041844" y="1513166"/>
                  </a:lnTo>
                  <a:lnTo>
                    <a:pt x="1061440" y="1476552"/>
                  </a:lnTo>
                  <a:lnTo>
                    <a:pt x="1073289" y="1437005"/>
                  </a:lnTo>
                  <a:lnTo>
                    <a:pt x="1077264" y="1395158"/>
                  </a:lnTo>
                  <a:close/>
                </a:path>
                <a:path w="1496695" h="1750059">
                  <a:moveTo>
                    <a:pt x="1496669" y="632358"/>
                  </a:moveTo>
                  <a:lnTo>
                    <a:pt x="746125" y="0"/>
                  </a:lnTo>
                  <a:lnTo>
                    <a:pt x="0" y="632358"/>
                  </a:lnTo>
                  <a:lnTo>
                    <a:pt x="1496669" y="632358"/>
                  </a:lnTo>
                  <a:close/>
                </a:path>
              </a:pathLst>
            </a:custGeom>
            <a:solidFill>
              <a:srgbClr val="5399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9" name="object 49"/>
          <p:cNvSpPr txBox="1"/>
          <p:nvPr/>
        </p:nvSpPr>
        <p:spPr>
          <a:xfrm>
            <a:off x="3667338" y="7428252"/>
            <a:ext cx="2914015" cy="11328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200" b="1" i="0" u="none" strike="noStrike" kern="0" cap="none" spc="-95" normalizeH="0" baseline="0" noProof="0" dirty="0">
                <a:ln>
                  <a:noFill/>
                </a:ln>
                <a:solidFill>
                  <a:srgbClr val="F0C91B"/>
                </a:solidFill>
                <a:effectLst/>
                <a:uLnTx/>
                <a:uFillTx/>
                <a:latin typeface="Century Gothic"/>
                <a:cs typeface="Century Gothic"/>
              </a:rPr>
              <a:t>Financial</a:t>
            </a:r>
            <a:r>
              <a:rPr kumimoji="0" sz="2200" b="1" i="0" u="none" strike="noStrike" kern="0" cap="none" spc="-204" normalizeH="0" baseline="0" noProof="0" dirty="0">
                <a:ln>
                  <a:noFill/>
                </a:ln>
                <a:solidFill>
                  <a:srgbClr val="F0C91B"/>
                </a:solidFill>
                <a:effectLst/>
                <a:uLnTx/>
                <a:uFillTx/>
                <a:latin typeface="Century Gothic"/>
                <a:cs typeface="Century Gothic"/>
              </a:rPr>
              <a:t> </a:t>
            </a:r>
            <a:r>
              <a:rPr kumimoji="0" sz="2200" b="1" i="0" u="none" strike="noStrike" kern="0" cap="none" spc="-10" normalizeH="0" baseline="0" noProof="0" dirty="0">
                <a:ln>
                  <a:noFill/>
                </a:ln>
                <a:solidFill>
                  <a:srgbClr val="F0C91B"/>
                </a:solidFill>
                <a:effectLst/>
                <a:uLnTx/>
                <a:uFillTx/>
                <a:latin typeface="Century Gothic"/>
                <a:cs typeface="Century Gothic"/>
              </a:rPr>
              <a:t>Vulnerability</a:t>
            </a:r>
            <a:endParaRPr kumimoji="0" sz="2200" b="0" i="0" u="none" strike="noStrike" kern="0" cap="none" spc="0" normalizeH="0" baseline="0" noProof="0">
              <a:ln>
                <a:noFill/>
              </a:ln>
              <a:solidFill>
                <a:sysClr val="windowText" lastClr="000000"/>
              </a:solidFill>
              <a:effectLst/>
              <a:uLnTx/>
              <a:uFillTx/>
              <a:latin typeface="Century Gothic"/>
              <a:cs typeface="Century Gothic"/>
            </a:endParaRPr>
          </a:p>
          <a:p>
            <a:pPr marL="12700" marR="5080" lvl="0" indent="0" defTabSz="914400" eaLnBrk="1" fontAlgn="auto" latinLnBrk="0" hangingPunct="1">
              <a:lnSpc>
                <a:spcPct val="100000"/>
              </a:lnSpc>
              <a:spcBef>
                <a:spcPts val="1040"/>
              </a:spcBef>
              <a:spcAft>
                <a:spcPts val="0"/>
              </a:spcAft>
              <a:buClrTx/>
              <a:buSzTx/>
              <a:buFontTx/>
              <a:buNone/>
              <a:tabLst/>
              <a:defRPr/>
            </a:pPr>
            <a:r>
              <a:rPr kumimoji="0" sz="1400" b="0" i="0" u="none" strike="noStrike" kern="0" cap="none" spc="-50" normalizeH="0" baseline="0" noProof="0" dirty="0">
                <a:ln>
                  <a:noFill/>
                </a:ln>
                <a:solidFill>
                  <a:srgbClr val="FFFFFF"/>
                </a:solidFill>
                <a:effectLst/>
                <a:uLnTx/>
                <a:uFillTx/>
                <a:latin typeface="Trebuchet MS"/>
                <a:cs typeface="Trebuchet MS"/>
              </a:rPr>
              <a:t>Older</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adults</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85" normalizeH="0" baseline="0" noProof="0" dirty="0">
                <a:ln>
                  <a:noFill/>
                </a:ln>
                <a:solidFill>
                  <a:srgbClr val="FFFFFF"/>
                </a:solidFill>
                <a:effectLst/>
                <a:uLnTx/>
                <a:uFillTx/>
                <a:latin typeface="Trebuchet MS"/>
                <a:cs typeface="Trebuchet MS"/>
              </a:rPr>
              <a:t>are</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95" normalizeH="0" baseline="0" noProof="0" dirty="0">
                <a:ln>
                  <a:noFill/>
                </a:ln>
                <a:solidFill>
                  <a:srgbClr val="FFFFFF"/>
                </a:solidFill>
                <a:effectLst/>
                <a:uLnTx/>
                <a:uFillTx/>
                <a:latin typeface="Trebuchet MS"/>
                <a:cs typeface="Trebuchet MS"/>
              </a:rPr>
              <a:t>at</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60" normalizeH="0" baseline="0" noProof="0" dirty="0">
                <a:ln>
                  <a:noFill/>
                </a:ln>
                <a:solidFill>
                  <a:srgbClr val="FFFFFF"/>
                </a:solidFill>
                <a:effectLst/>
                <a:uLnTx/>
                <a:uFillTx/>
                <a:latin typeface="Trebuchet MS"/>
                <a:cs typeface="Trebuchet MS"/>
              </a:rPr>
              <a:t>risk</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60" normalizeH="0" baseline="0" noProof="0" dirty="0">
                <a:ln>
                  <a:noFill/>
                </a:ln>
                <a:solidFill>
                  <a:srgbClr val="FFFFFF"/>
                </a:solidFill>
                <a:effectLst/>
                <a:uLnTx/>
                <a:uFillTx/>
                <a:latin typeface="Trebuchet MS"/>
                <a:cs typeface="Trebuchet MS"/>
              </a:rPr>
              <a:t>of</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1" i="0" u="none" strike="noStrike" kern="0" cap="none" spc="-10" normalizeH="0" baseline="0" noProof="0" dirty="0">
                <a:ln>
                  <a:noFill/>
                </a:ln>
                <a:solidFill>
                  <a:srgbClr val="FFFFFF"/>
                </a:solidFill>
                <a:effectLst/>
                <a:uLnTx/>
                <a:uFillTx/>
                <a:latin typeface="Century Gothic"/>
                <a:cs typeface="Century Gothic"/>
              </a:rPr>
              <a:t>financial </a:t>
            </a:r>
            <a:r>
              <a:rPr kumimoji="0" sz="1400" b="1" i="0" u="none" strike="noStrike" kern="0" cap="none" spc="-40" normalizeH="0" baseline="0" noProof="0" dirty="0">
                <a:ln>
                  <a:noFill/>
                </a:ln>
                <a:solidFill>
                  <a:srgbClr val="FFFFFF"/>
                </a:solidFill>
                <a:effectLst/>
                <a:uLnTx/>
                <a:uFillTx/>
                <a:latin typeface="Century Gothic"/>
                <a:cs typeface="Century Gothic"/>
              </a:rPr>
              <a:t>exploitation</a:t>
            </a:r>
            <a:r>
              <a:rPr kumimoji="0" sz="1400" b="1" i="0" u="none" strike="noStrike" kern="0" cap="none" spc="-55" normalizeH="0" baseline="0" noProof="0" dirty="0">
                <a:ln>
                  <a:noFill/>
                </a:ln>
                <a:solidFill>
                  <a:srgbClr val="FFFFFF"/>
                </a:solidFill>
                <a:effectLst/>
                <a:uLnTx/>
                <a:uFillTx/>
                <a:latin typeface="Century Gothic"/>
                <a:cs typeface="Century Gothic"/>
              </a:rPr>
              <a:t> </a:t>
            </a:r>
            <a:r>
              <a:rPr kumimoji="0" sz="1400" b="1" i="0" u="none" strike="noStrike" kern="0" cap="none" spc="-105" normalizeH="0" baseline="0" noProof="0" dirty="0">
                <a:ln>
                  <a:noFill/>
                </a:ln>
                <a:solidFill>
                  <a:srgbClr val="FFFFFF"/>
                </a:solidFill>
                <a:effectLst/>
                <a:uLnTx/>
                <a:uFillTx/>
                <a:latin typeface="Century Gothic"/>
                <a:cs typeface="Century Gothic"/>
              </a:rPr>
              <a:t>and</a:t>
            </a:r>
            <a:r>
              <a:rPr kumimoji="0" sz="1400" b="1" i="0" u="none" strike="noStrike" kern="0" cap="none" spc="-55" normalizeH="0" baseline="0" noProof="0" dirty="0">
                <a:ln>
                  <a:noFill/>
                </a:ln>
                <a:solidFill>
                  <a:srgbClr val="FFFFFF"/>
                </a:solidFill>
                <a:effectLst/>
                <a:uLnTx/>
                <a:uFillTx/>
                <a:latin typeface="Century Gothic"/>
                <a:cs typeface="Century Gothic"/>
              </a:rPr>
              <a:t> </a:t>
            </a:r>
            <a:r>
              <a:rPr kumimoji="0" sz="1400" b="1" i="0" u="none" strike="noStrike" kern="0" cap="none" spc="-60" normalizeH="0" baseline="0" noProof="0" dirty="0">
                <a:ln>
                  <a:noFill/>
                </a:ln>
                <a:solidFill>
                  <a:srgbClr val="FFFFFF"/>
                </a:solidFill>
                <a:effectLst/>
                <a:uLnTx/>
                <a:uFillTx/>
                <a:latin typeface="Century Gothic"/>
                <a:cs typeface="Century Gothic"/>
              </a:rPr>
              <a:t>predatory</a:t>
            </a:r>
            <a:r>
              <a:rPr kumimoji="0" sz="1400" b="1" i="0" u="none" strike="noStrike" kern="0" cap="none" spc="-55" normalizeH="0" baseline="0" noProof="0" dirty="0">
                <a:ln>
                  <a:noFill/>
                </a:ln>
                <a:solidFill>
                  <a:srgbClr val="FFFFFF"/>
                </a:solidFill>
                <a:effectLst/>
                <a:uLnTx/>
                <a:uFillTx/>
                <a:latin typeface="Century Gothic"/>
                <a:cs typeface="Century Gothic"/>
              </a:rPr>
              <a:t> </a:t>
            </a:r>
            <a:r>
              <a:rPr kumimoji="0" sz="1400" b="1" i="0" u="none" strike="noStrike" kern="0" cap="none" spc="-85" normalizeH="0" baseline="0" noProof="0" dirty="0">
                <a:ln>
                  <a:noFill/>
                </a:ln>
                <a:solidFill>
                  <a:srgbClr val="FFFFFF"/>
                </a:solidFill>
                <a:effectLst/>
                <a:uLnTx/>
                <a:uFillTx/>
                <a:latin typeface="Century Gothic"/>
                <a:cs typeface="Century Gothic"/>
              </a:rPr>
              <a:t>practices </a:t>
            </a:r>
            <a:r>
              <a:rPr kumimoji="0" sz="1400" b="0" i="0" u="none" strike="noStrike" kern="0" cap="none" spc="-70" normalizeH="0" baseline="0" noProof="0" dirty="0">
                <a:ln>
                  <a:noFill/>
                </a:ln>
                <a:solidFill>
                  <a:srgbClr val="FFFFFF"/>
                </a:solidFill>
                <a:effectLst/>
                <a:uLnTx/>
                <a:uFillTx/>
                <a:latin typeface="Trebuchet MS"/>
                <a:cs typeface="Trebuchet MS"/>
              </a:rPr>
              <a:t>that</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55" normalizeH="0" baseline="0" noProof="0" dirty="0">
                <a:ln>
                  <a:noFill/>
                </a:ln>
                <a:solidFill>
                  <a:srgbClr val="FFFFFF"/>
                </a:solidFill>
                <a:effectLst/>
                <a:uLnTx/>
                <a:uFillTx/>
                <a:latin typeface="Trebuchet MS"/>
                <a:cs typeface="Trebuchet MS"/>
              </a:rPr>
              <a:t>contribute</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50" normalizeH="0" baseline="0" noProof="0" dirty="0">
                <a:ln>
                  <a:noFill/>
                </a:ln>
                <a:solidFill>
                  <a:srgbClr val="FFFFFF"/>
                </a:solidFill>
                <a:effectLst/>
                <a:uLnTx/>
                <a:uFillTx/>
                <a:latin typeface="Trebuchet MS"/>
                <a:cs typeface="Trebuchet MS"/>
              </a:rPr>
              <a:t>to</a:t>
            </a:r>
            <a:r>
              <a:rPr kumimoji="0" sz="1400" b="0" i="0" u="none" strike="noStrike" kern="0" cap="none" spc="-95" normalizeH="0" baseline="0" noProof="0" dirty="0">
                <a:ln>
                  <a:noFill/>
                </a:ln>
                <a:solidFill>
                  <a:srgbClr val="FFFFFF"/>
                </a:solidFill>
                <a:effectLst/>
                <a:uLnTx/>
                <a:uFillTx/>
                <a:latin typeface="Trebuchet MS"/>
                <a:cs typeface="Trebuchet MS"/>
              </a:rPr>
              <a:t> </a:t>
            </a:r>
            <a:r>
              <a:rPr kumimoji="0" sz="1400" b="0" i="0" u="none" strike="noStrike" kern="0" cap="none" spc="0" normalizeH="0" baseline="0" noProof="0" dirty="0">
                <a:ln>
                  <a:noFill/>
                </a:ln>
                <a:solidFill>
                  <a:srgbClr val="FFFFFF"/>
                </a:solidFill>
                <a:effectLst/>
                <a:uLnTx/>
                <a:uFillTx/>
                <a:latin typeface="Trebuchet MS"/>
                <a:cs typeface="Trebuchet MS"/>
              </a:rPr>
              <a:t>housing</a:t>
            </a:r>
            <a:r>
              <a:rPr kumimoji="0" sz="1400" b="0" i="0" u="none" strike="noStrike" kern="0" cap="none" spc="-100" normalizeH="0" baseline="0" noProof="0" dirty="0">
                <a:ln>
                  <a:noFill/>
                </a:ln>
                <a:solidFill>
                  <a:srgbClr val="FFFFFF"/>
                </a:solidFill>
                <a:effectLst/>
                <a:uLnTx/>
                <a:uFillTx/>
                <a:latin typeface="Trebuchet MS"/>
                <a:cs typeface="Trebuchet MS"/>
              </a:rPr>
              <a:t> </a:t>
            </a:r>
            <a:r>
              <a:rPr kumimoji="0" sz="1400" b="0" i="0" u="none" strike="noStrike" kern="0" cap="none" spc="-10" normalizeH="0" baseline="0" noProof="0" dirty="0">
                <a:ln>
                  <a:noFill/>
                </a:ln>
                <a:solidFill>
                  <a:srgbClr val="FFFFFF"/>
                </a:solidFill>
                <a:effectLst/>
                <a:uLnTx/>
                <a:uFillTx/>
                <a:latin typeface="Trebuchet MS"/>
                <a:cs typeface="Trebuchet MS"/>
              </a:rPr>
              <a:t>instability.</a:t>
            </a:r>
            <a:endParaRPr kumimoji="0" sz="1400" b="0" i="0" u="none" strike="noStrike" kern="0" cap="none" spc="0" normalizeH="0" baseline="0" noProof="0">
              <a:ln>
                <a:noFill/>
              </a:ln>
              <a:solidFill>
                <a:sysClr val="windowText" lastClr="000000"/>
              </a:solidFill>
              <a:effectLst/>
              <a:uLnTx/>
              <a:uFillTx/>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3533" y="1256651"/>
            <a:ext cx="6418580" cy="1122680"/>
          </a:xfrm>
          <a:prstGeom prst="rect">
            <a:avLst/>
          </a:prstGeom>
        </p:spPr>
        <p:txBody>
          <a:bodyPr vert="horz" wrap="square" lIns="0" tIns="12700" rIns="0" bIns="0" rtlCol="0">
            <a:spAutoFit/>
          </a:bodyPr>
          <a:lstStyle/>
          <a:p>
            <a:pPr marL="12700" marR="5080" algn="ctr">
              <a:lnSpc>
                <a:spcPct val="100000"/>
              </a:lnSpc>
              <a:spcBef>
                <a:spcPts val="100"/>
              </a:spcBef>
            </a:pPr>
            <a:r>
              <a:rPr sz="1800" spc="-90" dirty="0">
                <a:solidFill>
                  <a:srgbClr val="FFFFFF"/>
                </a:solidFill>
                <a:latin typeface="Trebuchet MS"/>
                <a:cs typeface="Trebuchet MS"/>
              </a:rPr>
              <a:t>The</a:t>
            </a:r>
            <a:r>
              <a:rPr sz="1800" spc="-130" dirty="0">
                <a:solidFill>
                  <a:srgbClr val="FFFFFF"/>
                </a:solidFill>
                <a:latin typeface="Trebuchet MS"/>
                <a:cs typeface="Trebuchet MS"/>
              </a:rPr>
              <a:t> </a:t>
            </a:r>
            <a:r>
              <a:rPr sz="1800" spc="-75" dirty="0">
                <a:solidFill>
                  <a:srgbClr val="FFFFFF"/>
                </a:solidFill>
                <a:latin typeface="Trebuchet MS"/>
                <a:cs typeface="Trebuchet MS"/>
              </a:rPr>
              <a:t>Affordable</a:t>
            </a:r>
            <a:r>
              <a:rPr sz="1800" spc="-130" dirty="0">
                <a:solidFill>
                  <a:srgbClr val="FFFFFF"/>
                </a:solidFill>
                <a:latin typeface="Trebuchet MS"/>
                <a:cs typeface="Trebuchet MS"/>
              </a:rPr>
              <a:t> </a:t>
            </a:r>
            <a:r>
              <a:rPr sz="1800" dirty="0">
                <a:solidFill>
                  <a:srgbClr val="FFFFFF"/>
                </a:solidFill>
                <a:latin typeface="Trebuchet MS"/>
                <a:cs typeface="Trebuchet MS"/>
              </a:rPr>
              <a:t>Housing</a:t>
            </a:r>
            <a:r>
              <a:rPr sz="1800" spc="-130" dirty="0">
                <a:solidFill>
                  <a:srgbClr val="FFFFFF"/>
                </a:solidFill>
                <a:latin typeface="Trebuchet MS"/>
                <a:cs typeface="Trebuchet MS"/>
              </a:rPr>
              <a:t> </a:t>
            </a:r>
            <a:r>
              <a:rPr sz="1800" spc="-80" dirty="0">
                <a:solidFill>
                  <a:srgbClr val="FFFFFF"/>
                </a:solidFill>
                <a:latin typeface="Trebuchet MS"/>
                <a:cs typeface="Trebuchet MS"/>
              </a:rPr>
              <a:t>Alliance</a:t>
            </a:r>
            <a:r>
              <a:rPr sz="1800" spc="-130" dirty="0">
                <a:solidFill>
                  <a:srgbClr val="FFFFFF"/>
                </a:solidFill>
                <a:latin typeface="Trebuchet MS"/>
                <a:cs typeface="Trebuchet MS"/>
              </a:rPr>
              <a:t> </a:t>
            </a:r>
            <a:r>
              <a:rPr sz="1800" spc="-100" dirty="0">
                <a:solidFill>
                  <a:srgbClr val="FFFFFF"/>
                </a:solidFill>
                <a:latin typeface="Trebuchet MS"/>
                <a:cs typeface="Trebuchet MS"/>
              </a:rPr>
              <a:t>for</a:t>
            </a:r>
            <a:r>
              <a:rPr sz="1800" spc="-125" dirty="0">
                <a:solidFill>
                  <a:srgbClr val="FFFFFF"/>
                </a:solidFill>
                <a:latin typeface="Trebuchet MS"/>
                <a:cs typeface="Trebuchet MS"/>
              </a:rPr>
              <a:t> </a:t>
            </a:r>
            <a:r>
              <a:rPr sz="1800" spc="-60" dirty="0">
                <a:solidFill>
                  <a:srgbClr val="FFFFFF"/>
                </a:solidFill>
                <a:latin typeface="Trebuchet MS"/>
                <a:cs typeface="Trebuchet MS"/>
              </a:rPr>
              <a:t>Older</a:t>
            </a:r>
            <a:r>
              <a:rPr sz="1800" spc="-130" dirty="0">
                <a:solidFill>
                  <a:srgbClr val="FFFFFF"/>
                </a:solidFill>
                <a:latin typeface="Trebuchet MS"/>
                <a:cs typeface="Trebuchet MS"/>
              </a:rPr>
              <a:t> </a:t>
            </a:r>
            <a:r>
              <a:rPr sz="1800" spc="-45" dirty="0">
                <a:solidFill>
                  <a:srgbClr val="FFFFFF"/>
                </a:solidFill>
                <a:latin typeface="Trebuchet MS"/>
                <a:cs typeface="Trebuchet MS"/>
              </a:rPr>
              <a:t>Adults</a:t>
            </a:r>
            <a:r>
              <a:rPr sz="1800" spc="-130" dirty="0">
                <a:solidFill>
                  <a:srgbClr val="FFFFFF"/>
                </a:solidFill>
                <a:latin typeface="Trebuchet MS"/>
                <a:cs typeface="Trebuchet MS"/>
              </a:rPr>
              <a:t> </a:t>
            </a:r>
            <a:r>
              <a:rPr sz="1800" spc="-45" dirty="0">
                <a:solidFill>
                  <a:srgbClr val="FFFFFF"/>
                </a:solidFill>
                <a:latin typeface="Trebuchet MS"/>
                <a:cs typeface="Trebuchet MS"/>
              </a:rPr>
              <a:t>Issue</a:t>
            </a:r>
            <a:r>
              <a:rPr sz="1800" spc="-204" dirty="0">
                <a:solidFill>
                  <a:srgbClr val="FFFFFF"/>
                </a:solidFill>
                <a:latin typeface="Trebuchet MS"/>
                <a:cs typeface="Trebuchet MS"/>
              </a:rPr>
              <a:t> </a:t>
            </a:r>
            <a:r>
              <a:rPr sz="1800" spc="-105" dirty="0">
                <a:solidFill>
                  <a:srgbClr val="FFFFFF"/>
                </a:solidFill>
                <a:latin typeface="Trebuchet MS"/>
                <a:cs typeface="Trebuchet MS"/>
              </a:rPr>
              <a:t>Teams</a:t>
            </a:r>
            <a:r>
              <a:rPr sz="1800" spc="-130" dirty="0">
                <a:solidFill>
                  <a:srgbClr val="FFFFFF"/>
                </a:solidFill>
                <a:latin typeface="Trebuchet MS"/>
                <a:cs typeface="Trebuchet MS"/>
              </a:rPr>
              <a:t> </a:t>
            </a:r>
            <a:r>
              <a:rPr sz="1800" spc="-25" dirty="0">
                <a:solidFill>
                  <a:srgbClr val="FFFFFF"/>
                </a:solidFill>
                <a:latin typeface="Trebuchet MS"/>
                <a:cs typeface="Trebuchet MS"/>
              </a:rPr>
              <a:t>and </a:t>
            </a:r>
            <a:r>
              <a:rPr sz="1800" spc="-45" dirty="0">
                <a:solidFill>
                  <a:srgbClr val="FFFFFF"/>
                </a:solidFill>
                <a:latin typeface="Trebuchet MS"/>
                <a:cs typeface="Trebuchet MS"/>
              </a:rPr>
              <a:t>community</a:t>
            </a:r>
            <a:r>
              <a:rPr sz="1800" spc="-100" dirty="0">
                <a:solidFill>
                  <a:srgbClr val="FFFFFF"/>
                </a:solidFill>
                <a:latin typeface="Trebuchet MS"/>
                <a:cs typeface="Trebuchet MS"/>
              </a:rPr>
              <a:t> </a:t>
            </a:r>
            <a:r>
              <a:rPr sz="1800" spc="-65" dirty="0">
                <a:solidFill>
                  <a:srgbClr val="FFFFFF"/>
                </a:solidFill>
                <a:latin typeface="Trebuchet MS"/>
                <a:cs typeface="Trebuchet MS"/>
              </a:rPr>
              <a:t>advocates</a:t>
            </a:r>
            <a:r>
              <a:rPr sz="1800" spc="-100" dirty="0">
                <a:solidFill>
                  <a:srgbClr val="FFFFFF"/>
                </a:solidFill>
                <a:latin typeface="Trebuchet MS"/>
                <a:cs typeface="Trebuchet MS"/>
              </a:rPr>
              <a:t> </a:t>
            </a:r>
            <a:r>
              <a:rPr sz="1800" spc="-80" dirty="0">
                <a:solidFill>
                  <a:srgbClr val="FFFFFF"/>
                </a:solidFill>
                <a:latin typeface="Trebuchet MS"/>
                <a:cs typeface="Trebuchet MS"/>
              </a:rPr>
              <a:t>identified</a:t>
            </a:r>
            <a:r>
              <a:rPr sz="1800" spc="-100" dirty="0">
                <a:solidFill>
                  <a:srgbClr val="FFFFFF"/>
                </a:solidFill>
                <a:latin typeface="Trebuchet MS"/>
                <a:cs typeface="Trebuchet MS"/>
              </a:rPr>
              <a:t> </a:t>
            </a:r>
            <a:r>
              <a:rPr sz="1800" spc="-70" dirty="0">
                <a:solidFill>
                  <a:srgbClr val="FFFFFF"/>
                </a:solidFill>
                <a:latin typeface="Trebuchet MS"/>
                <a:cs typeface="Trebuchet MS"/>
              </a:rPr>
              <a:t>the</a:t>
            </a:r>
            <a:r>
              <a:rPr sz="1800" spc="-100" dirty="0">
                <a:solidFill>
                  <a:srgbClr val="FFFFFF"/>
                </a:solidFill>
                <a:latin typeface="Trebuchet MS"/>
                <a:cs typeface="Trebuchet MS"/>
              </a:rPr>
              <a:t> </a:t>
            </a:r>
            <a:r>
              <a:rPr sz="1800" spc="-50" dirty="0">
                <a:solidFill>
                  <a:srgbClr val="FFFFFF"/>
                </a:solidFill>
                <a:latin typeface="Trebuchet MS"/>
                <a:cs typeface="Trebuchet MS"/>
              </a:rPr>
              <a:t>following</a:t>
            </a:r>
            <a:r>
              <a:rPr sz="1800" spc="-95" dirty="0">
                <a:solidFill>
                  <a:srgbClr val="FFFFFF"/>
                </a:solidFill>
                <a:latin typeface="Trebuchet MS"/>
                <a:cs typeface="Trebuchet MS"/>
              </a:rPr>
              <a:t> </a:t>
            </a:r>
            <a:r>
              <a:rPr sz="1800" b="1" dirty="0">
                <a:solidFill>
                  <a:srgbClr val="FFFFFF"/>
                </a:solidFill>
                <a:latin typeface="Century Gothic"/>
                <a:cs typeface="Century Gothic"/>
              </a:rPr>
              <a:t>priority</a:t>
            </a:r>
            <a:r>
              <a:rPr sz="1800" b="1" spc="-80" dirty="0">
                <a:solidFill>
                  <a:srgbClr val="FFFFFF"/>
                </a:solidFill>
                <a:latin typeface="Century Gothic"/>
                <a:cs typeface="Century Gothic"/>
              </a:rPr>
              <a:t> </a:t>
            </a:r>
            <a:r>
              <a:rPr sz="1800" b="1" spc="-135" dirty="0">
                <a:solidFill>
                  <a:srgbClr val="FFFFFF"/>
                </a:solidFill>
                <a:latin typeface="Century Gothic"/>
                <a:cs typeface="Century Gothic"/>
              </a:rPr>
              <a:t>areas</a:t>
            </a:r>
            <a:r>
              <a:rPr sz="1800" b="1" spc="-55" dirty="0">
                <a:solidFill>
                  <a:srgbClr val="FFFFFF"/>
                </a:solidFill>
                <a:latin typeface="Century Gothic"/>
                <a:cs typeface="Century Gothic"/>
              </a:rPr>
              <a:t> </a:t>
            </a:r>
            <a:r>
              <a:rPr sz="1800" spc="-25" dirty="0">
                <a:solidFill>
                  <a:srgbClr val="FFFFFF"/>
                </a:solidFill>
                <a:latin typeface="Trebuchet MS"/>
                <a:cs typeface="Trebuchet MS"/>
              </a:rPr>
              <a:t>for </a:t>
            </a:r>
            <a:r>
              <a:rPr sz="1800" spc="-70" dirty="0">
                <a:solidFill>
                  <a:srgbClr val="FFFFFF"/>
                </a:solidFill>
                <a:latin typeface="Trebuchet MS"/>
                <a:cs typeface="Trebuchet MS"/>
              </a:rPr>
              <a:t>alleviating</a:t>
            </a:r>
            <a:r>
              <a:rPr sz="1800" spc="-120" dirty="0">
                <a:solidFill>
                  <a:srgbClr val="FFFFFF"/>
                </a:solidFill>
                <a:latin typeface="Trebuchet MS"/>
                <a:cs typeface="Trebuchet MS"/>
              </a:rPr>
              <a:t> </a:t>
            </a:r>
            <a:r>
              <a:rPr sz="1800" spc="-85" dirty="0">
                <a:solidFill>
                  <a:srgbClr val="FFFFFF"/>
                </a:solidFill>
                <a:latin typeface="Trebuchet MS"/>
                <a:cs typeface="Trebuchet MS"/>
              </a:rPr>
              <a:t>barriers</a:t>
            </a:r>
            <a:r>
              <a:rPr sz="1800" spc="-114" dirty="0">
                <a:solidFill>
                  <a:srgbClr val="FFFFFF"/>
                </a:solidFill>
                <a:latin typeface="Trebuchet MS"/>
                <a:cs typeface="Trebuchet MS"/>
              </a:rPr>
              <a:t> </a:t>
            </a:r>
            <a:r>
              <a:rPr sz="1800" spc="-25" dirty="0">
                <a:solidFill>
                  <a:srgbClr val="FFFFFF"/>
                </a:solidFill>
                <a:latin typeface="Trebuchet MS"/>
                <a:cs typeface="Trebuchet MS"/>
              </a:rPr>
              <a:t>and</a:t>
            </a:r>
            <a:r>
              <a:rPr sz="1800" spc="-114" dirty="0">
                <a:solidFill>
                  <a:srgbClr val="FFFFFF"/>
                </a:solidFill>
                <a:latin typeface="Trebuchet MS"/>
                <a:cs typeface="Trebuchet MS"/>
              </a:rPr>
              <a:t> </a:t>
            </a:r>
            <a:r>
              <a:rPr sz="1800" b="1" spc="-95" dirty="0">
                <a:solidFill>
                  <a:srgbClr val="FFFFFF"/>
                </a:solidFill>
                <a:latin typeface="Century Gothic"/>
                <a:cs typeface="Century Gothic"/>
              </a:rPr>
              <a:t>creating</a:t>
            </a:r>
            <a:r>
              <a:rPr sz="1800" b="1" spc="-90" dirty="0">
                <a:solidFill>
                  <a:srgbClr val="FFFFFF"/>
                </a:solidFill>
                <a:latin typeface="Century Gothic"/>
                <a:cs typeface="Century Gothic"/>
              </a:rPr>
              <a:t> </a:t>
            </a:r>
            <a:r>
              <a:rPr sz="1800" b="1" spc="-114" dirty="0">
                <a:solidFill>
                  <a:srgbClr val="FFFFFF"/>
                </a:solidFill>
                <a:latin typeface="Century Gothic"/>
                <a:cs typeface="Century Gothic"/>
              </a:rPr>
              <a:t>pathways</a:t>
            </a:r>
            <a:r>
              <a:rPr sz="1800" b="1" spc="-75" dirty="0">
                <a:solidFill>
                  <a:srgbClr val="FFFFFF"/>
                </a:solidFill>
                <a:latin typeface="Century Gothic"/>
                <a:cs typeface="Century Gothic"/>
              </a:rPr>
              <a:t> </a:t>
            </a:r>
            <a:r>
              <a:rPr sz="1800" spc="-65" dirty="0">
                <a:solidFill>
                  <a:srgbClr val="FFFFFF"/>
                </a:solidFill>
                <a:latin typeface="Trebuchet MS"/>
                <a:cs typeface="Trebuchet MS"/>
              </a:rPr>
              <a:t>to</a:t>
            </a:r>
            <a:r>
              <a:rPr sz="1800" spc="-114" dirty="0">
                <a:solidFill>
                  <a:srgbClr val="FFFFFF"/>
                </a:solidFill>
                <a:latin typeface="Trebuchet MS"/>
                <a:cs typeface="Trebuchet MS"/>
              </a:rPr>
              <a:t> </a:t>
            </a:r>
            <a:r>
              <a:rPr sz="1800" spc="-70" dirty="0">
                <a:solidFill>
                  <a:srgbClr val="FFFFFF"/>
                </a:solidFill>
                <a:latin typeface="Trebuchet MS"/>
                <a:cs typeface="Trebuchet MS"/>
              </a:rPr>
              <a:t>the</a:t>
            </a:r>
            <a:r>
              <a:rPr sz="1800" spc="-120" dirty="0">
                <a:solidFill>
                  <a:srgbClr val="FFFFFF"/>
                </a:solidFill>
                <a:latin typeface="Trebuchet MS"/>
                <a:cs typeface="Trebuchet MS"/>
              </a:rPr>
              <a:t> </a:t>
            </a:r>
            <a:r>
              <a:rPr sz="1800" spc="-85" dirty="0">
                <a:solidFill>
                  <a:srgbClr val="FFFFFF"/>
                </a:solidFill>
                <a:latin typeface="Trebuchet MS"/>
                <a:cs typeface="Trebuchet MS"/>
              </a:rPr>
              <a:t>creation</a:t>
            </a:r>
            <a:r>
              <a:rPr sz="1800" spc="-114" dirty="0">
                <a:solidFill>
                  <a:srgbClr val="FFFFFF"/>
                </a:solidFill>
                <a:latin typeface="Trebuchet MS"/>
                <a:cs typeface="Trebuchet MS"/>
              </a:rPr>
              <a:t> </a:t>
            </a:r>
            <a:r>
              <a:rPr sz="1800" spc="-25" dirty="0">
                <a:solidFill>
                  <a:srgbClr val="FFFFFF"/>
                </a:solidFill>
                <a:latin typeface="Trebuchet MS"/>
                <a:cs typeface="Trebuchet MS"/>
              </a:rPr>
              <a:t>of </a:t>
            </a:r>
            <a:r>
              <a:rPr sz="1800" spc="-70" dirty="0">
                <a:solidFill>
                  <a:srgbClr val="FFFFFF"/>
                </a:solidFill>
                <a:latin typeface="Trebuchet MS"/>
                <a:cs typeface="Trebuchet MS"/>
              </a:rPr>
              <a:t>diverse</a:t>
            </a:r>
            <a:r>
              <a:rPr sz="1800" spc="-125" dirty="0">
                <a:solidFill>
                  <a:srgbClr val="FFFFFF"/>
                </a:solidFill>
                <a:latin typeface="Trebuchet MS"/>
                <a:cs typeface="Trebuchet MS"/>
              </a:rPr>
              <a:t> </a:t>
            </a:r>
            <a:r>
              <a:rPr sz="1800" spc="-25" dirty="0">
                <a:solidFill>
                  <a:srgbClr val="FFFFFF"/>
                </a:solidFill>
                <a:latin typeface="Trebuchet MS"/>
                <a:cs typeface="Trebuchet MS"/>
              </a:rPr>
              <a:t>and</a:t>
            </a:r>
            <a:r>
              <a:rPr sz="1800" spc="-120" dirty="0">
                <a:solidFill>
                  <a:srgbClr val="FFFFFF"/>
                </a:solidFill>
                <a:latin typeface="Trebuchet MS"/>
                <a:cs typeface="Trebuchet MS"/>
              </a:rPr>
              <a:t> </a:t>
            </a:r>
            <a:r>
              <a:rPr sz="1800" spc="-55" dirty="0">
                <a:solidFill>
                  <a:srgbClr val="FFFFFF"/>
                </a:solidFill>
                <a:latin typeface="Trebuchet MS"/>
                <a:cs typeface="Trebuchet MS"/>
              </a:rPr>
              <a:t>sustainable</a:t>
            </a:r>
            <a:r>
              <a:rPr sz="1800" spc="-120" dirty="0">
                <a:solidFill>
                  <a:srgbClr val="FFFFFF"/>
                </a:solidFill>
                <a:latin typeface="Trebuchet MS"/>
                <a:cs typeface="Trebuchet MS"/>
              </a:rPr>
              <a:t> </a:t>
            </a:r>
            <a:r>
              <a:rPr sz="1800" spc="-85" dirty="0">
                <a:solidFill>
                  <a:srgbClr val="FFFFFF"/>
                </a:solidFill>
                <a:latin typeface="Trebuchet MS"/>
                <a:cs typeface="Trebuchet MS"/>
              </a:rPr>
              <a:t>affordable</a:t>
            </a:r>
            <a:r>
              <a:rPr sz="1800" spc="-125" dirty="0">
                <a:solidFill>
                  <a:srgbClr val="FFFFFF"/>
                </a:solidFill>
                <a:latin typeface="Trebuchet MS"/>
                <a:cs typeface="Trebuchet MS"/>
              </a:rPr>
              <a:t> </a:t>
            </a:r>
            <a:r>
              <a:rPr sz="1800" dirty="0">
                <a:solidFill>
                  <a:srgbClr val="FFFFFF"/>
                </a:solidFill>
                <a:latin typeface="Trebuchet MS"/>
                <a:cs typeface="Trebuchet MS"/>
              </a:rPr>
              <a:t>housing</a:t>
            </a:r>
            <a:r>
              <a:rPr sz="1800" spc="-120" dirty="0">
                <a:solidFill>
                  <a:srgbClr val="FFFFFF"/>
                </a:solidFill>
                <a:latin typeface="Trebuchet MS"/>
                <a:cs typeface="Trebuchet MS"/>
              </a:rPr>
              <a:t> </a:t>
            </a:r>
            <a:r>
              <a:rPr sz="1800" spc="-35" dirty="0">
                <a:solidFill>
                  <a:srgbClr val="FFFFFF"/>
                </a:solidFill>
                <a:latin typeface="Trebuchet MS"/>
                <a:cs typeface="Trebuchet MS"/>
              </a:rPr>
              <a:t>options</a:t>
            </a:r>
            <a:r>
              <a:rPr sz="1800" spc="-120" dirty="0">
                <a:solidFill>
                  <a:srgbClr val="FFFFFF"/>
                </a:solidFill>
                <a:latin typeface="Trebuchet MS"/>
                <a:cs typeface="Trebuchet MS"/>
              </a:rPr>
              <a:t> </a:t>
            </a:r>
            <a:r>
              <a:rPr sz="1800" spc="-100" dirty="0">
                <a:solidFill>
                  <a:srgbClr val="FFFFFF"/>
                </a:solidFill>
                <a:latin typeface="Trebuchet MS"/>
                <a:cs typeface="Trebuchet MS"/>
              </a:rPr>
              <a:t>for</a:t>
            </a:r>
            <a:r>
              <a:rPr sz="1800" spc="-120" dirty="0">
                <a:solidFill>
                  <a:srgbClr val="FFFFFF"/>
                </a:solidFill>
                <a:latin typeface="Trebuchet MS"/>
                <a:cs typeface="Trebuchet MS"/>
              </a:rPr>
              <a:t> </a:t>
            </a:r>
            <a:r>
              <a:rPr sz="1800" spc="-65" dirty="0">
                <a:solidFill>
                  <a:srgbClr val="FFFFFF"/>
                </a:solidFill>
                <a:latin typeface="Trebuchet MS"/>
                <a:cs typeface="Trebuchet MS"/>
              </a:rPr>
              <a:t>older</a:t>
            </a:r>
            <a:r>
              <a:rPr sz="1800" spc="-125" dirty="0">
                <a:solidFill>
                  <a:srgbClr val="FFFFFF"/>
                </a:solidFill>
                <a:latin typeface="Trebuchet MS"/>
                <a:cs typeface="Trebuchet MS"/>
              </a:rPr>
              <a:t> </a:t>
            </a:r>
            <a:r>
              <a:rPr sz="1800" spc="-60" dirty="0">
                <a:solidFill>
                  <a:srgbClr val="FFFFFF"/>
                </a:solidFill>
                <a:latin typeface="Trebuchet MS"/>
                <a:cs typeface="Trebuchet MS"/>
              </a:rPr>
              <a:t>adults.</a:t>
            </a:r>
            <a:endParaRPr sz="1800">
              <a:latin typeface="Trebuchet MS"/>
              <a:cs typeface="Trebuchet MS"/>
            </a:endParaRPr>
          </a:p>
        </p:txBody>
      </p:sp>
      <p:sp>
        <p:nvSpPr>
          <p:cNvPr id="3" name="object 3"/>
          <p:cNvSpPr/>
          <p:nvPr/>
        </p:nvSpPr>
        <p:spPr>
          <a:xfrm>
            <a:off x="5996018" y="550216"/>
            <a:ext cx="1776730" cy="556260"/>
          </a:xfrm>
          <a:custGeom>
            <a:avLst/>
            <a:gdLst/>
            <a:ahLst/>
            <a:cxnLst/>
            <a:rect l="l" t="t" r="r" b="b"/>
            <a:pathLst>
              <a:path w="1776729" h="556260">
                <a:moveTo>
                  <a:pt x="184746" y="0"/>
                </a:moveTo>
                <a:lnTo>
                  <a:pt x="0" y="555739"/>
                </a:lnTo>
                <a:lnTo>
                  <a:pt x="1776387" y="539000"/>
                </a:lnTo>
                <a:lnTo>
                  <a:pt x="1776387" y="75311"/>
                </a:lnTo>
                <a:lnTo>
                  <a:pt x="184746" y="0"/>
                </a:lnTo>
                <a:close/>
              </a:path>
            </a:pathLst>
          </a:custGeom>
          <a:solidFill>
            <a:srgbClr val="E31B22"/>
          </a:solidFill>
        </p:spPr>
        <p:txBody>
          <a:bodyPr wrap="square" lIns="0" tIns="0" rIns="0" bIns="0" rtlCol="0"/>
          <a:lstStyle/>
          <a:p>
            <a:endParaRPr/>
          </a:p>
        </p:txBody>
      </p:sp>
      <p:sp>
        <p:nvSpPr>
          <p:cNvPr id="4" name="object 4"/>
          <p:cNvSpPr txBox="1"/>
          <p:nvPr/>
        </p:nvSpPr>
        <p:spPr>
          <a:xfrm>
            <a:off x="6159886" y="556181"/>
            <a:ext cx="1327150" cy="504825"/>
          </a:xfrm>
          <a:prstGeom prst="rect">
            <a:avLst/>
          </a:prstGeom>
        </p:spPr>
        <p:txBody>
          <a:bodyPr vert="horz" wrap="square" lIns="0" tIns="31115" rIns="0" bIns="0" rtlCol="0">
            <a:spAutoFit/>
          </a:bodyPr>
          <a:lstStyle/>
          <a:p>
            <a:pPr marL="12700">
              <a:lnSpc>
                <a:spcPct val="100000"/>
              </a:lnSpc>
              <a:spcBef>
                <a:spcPts val="245"/>
              </a:spcBef>
            </a:pPr>
            <a:r>
              <a:rPr sz="2900" b="1" spc="80" dirty="0">
                <a:solidFill>
                  <a:srgbClr val="FFFFFF"/>
                </a:solidFill>
                <a:latin typeface="Century Gothic"/>
                <a:cs typeface="Century Gothic"/>
              </a:rPr>
              <a:t>Action </a:t>
            </a:r>
            <a:endParaRPr sz="2900">
              <a:latin typeface="Century Gothic"/>
              <a:cs typeface="Century Gothic"/>
            </a:endParaRPr>
          </a:p>
        </p:txBody>
      </p:sp>
      <p:pic>
        <p:nvPicPr>
          <p:cNvPr id="5" name="object 5"/>
          <p:cNvPicPr/>
          <p:nvPr/>
        </p:nvPicPr>
        <p:blipFill>
          <a:blip r:embed="rId3" cstate="print"/>
          <a:stretch>
            <a:fillRect/>
          </a:stretch>
        </p:blipFill>
        <p:spPr>
          <a:xfrm>
            <a:off x="545329" y="2643306"/>
            <a:ext cx="6681742" cy="5357698"/>
          </a:xfrm>
          <a:prstGeom prst="rect">
            <a:avLst/>
          </a:prstGeom>
        </p:spPr>
      </p:pic>
      <p:sp>
        <p:nvSpPr>
          <p:cNvPr id="6" name="object 6"/>
          <p:cNvSpPr txBox="1"/>
          <p:nvPr/>
        </p:nvSpPr>
        <p:spPr>
          <a:xfrm>
            <a:off x="3279086" y="4000682"/>
            <a:ext cx="1214755" cy="911225"/>
          </a:xfrm>
          <a:prstGeom prst="rect">
            <a:avLst/>
          </a:prstGeom>
        </p:spPr>
        <p:txBody>
          <a:bodyPr vert="horz" wrap="square" lIns="0" tIns="151130" rIns="0" bIns="0" rtlCol="0">
            <a:spAutoFit/>
          </a:bodyPr>
          <a:lstStyle/>
          <a:p>
            <a:pPr marL="177800" marR="5080" indent="-165735">
              <a:lnSpc>
                <a:spcPct val="73100"/>
              </a:lnSpc>
              <a:spcBef>
                <a:spcPts val="1190"/>
              </a:spcBef>
            </a:pPr>
            <a:r>
              <a:rPr sz="3350" b="1" spc="-135" dirty="0">
                <a:solidFill>
                  <a:srgbClr val="231F20"/>
                </a:solidFill>
                <a:latin typeface="Calibri"/>
                <a:cs typeface="Calibri"/>
              </a:rPr>
              <a:t>Priority </a:t>
            </a:r>
            <a:r>
              <a:rPr sz="3350" b="1" spc="-45" dirty="0">
                <a:solidFill>
                  <a:srgbClr val="231F20"/>
                </a:solidFill>
                <a:latin typeface="Calibri"/>
                <a:cs typeface="Calibri"/>
              </a:rPr>
              <a:t>Areas</a:t>
            </a:r>
            <a:endParaRPr sz="3350">
              <a:latin typeface="Calibri"/>
              <a:cs typeface="Calibri"/>
            </a:endParaRPr>
          </a:p>
        </p:txBody>
      </p:sp>
      <p:sp>
        <p:nvSpPr>
          <p:cNvPr id="7" name="object 7"/>
          <p:cNvSpPr txBox="1"/>
          <p:nvPr/>
        </p:nvSpPr>
        <p:spPr>
          <a:xfrm>
            <a:off x="1628754" y="3904693"/>
            <a:ext cx="985519" cy="497840"/>
          </a:xfrm>
          <a:prstGeom prst="rect">
            <a:avLst/>
          </a:prstGeom>
        </p:spPr>
        <p:txBody>
          <a:bodyPr vert="horz" wrap="square" lIns="0" tIns="33020" rIns="0" bIns="0" rtlCol="0">
            <a:spAutoFit/>
          </a:bodyPr>
          <a:lstStyle/>
          <a:p>
            <a:pPr marL="12700" marR="5080" indent="96520">
              <a:lnSpc>
                <a:spcPts val="1800"/>
              </a:lnSpc>
              <a:spcBef>
                <a:spcPts val="260"/>
              </a:spcBef>
            </a:pPr>
            <a:r>
              <a:rPr sz="1600" b="1" dirty="0">
                <a:solidFill>
                  <a:srgbClr val="231F20"/>
                </a:solidFill>
                <a:latin typeface="Calibri"/>
                <a:cs typeface="Calibri"/>
              </a:rPr>
              <a:t>Land</a:t>
            </a:r>
            <a:r>
              <a:rPr sz="1600" b="1" spc="40" dirty="0">
                <a:solidFill>
                  <a:srgbClr val="231F20"/>
                </a:solidFill>
                <a:latin typeface="Calibri"/>
                <a:cs typeface="Calibri"/>
              </a:rPr>
              <a:t> </a:t>
            </a:r>
            <a:r>
              <a:rPr sz="1600" b="1" spc="-25" dirty="0">
                <a:solidFill>
                  <a:srgbClr val="231F20"/>
                </a:solidFill>
                <a:latin typeface="Calibri"/>
                <a:cs typeface="Calibri"/>
              </a:rPr>
              <a:t>Use </a:t>
            </a:r>
            <a:r>
              <a:rPr sz="1600" b="1" dirty="0">
                <a:solidFill>
                  <a:srgbClr val="231F20"/>
                </a:solidFill>
                <a:latin typeface="Calibri"/>
                <a:cs typeface="Calibri"/>
              </a:rPr>
              <a:t>and</a:t>
            </a:r>
            <a:r>
              <a:rPr sz="1600" b="1" spc="-35" dirty="0">
                <a:solidFill>
                  <a:srgbClr val="231F20"/>
                </a:solidFill>
                <a:latin typeface="Calibri"/>
                <a:cs typeface="Calibri"/>
              </a:rPr>
              <a:t> </a:t>
            </a:r>
            <a:r>
              <a:rPr sz="1600" b="1" spc="-10" dirty="0">
                <a:solidFill>
                  <a:srgbClr val="231F20"/>
                </a:solidFill>
                <a:latin typeface="Calibri"/>
                <a:cs typeface="Calibri"/>
              </a:rPr>
              <a:t>Zoning</a:t>
            </a:r>
            <a:endParaRPr sz="1600">
              <a:latin typeface="Calibri"/>
              <a:cs typeface="Calibri"/>
            </a:endParaRPr>
          </a:p>
        </p:txBody>
      </p:sp>
      <p:sp>
        <p:nvSpPr>
          <p:cNvPr id="8" name="object 8"/>
          <p:cNvSpPr txBox="1"/>
          <p:nvPr/>
        </p:nvSpPr>
        <p:spPr>
          <a:xfrm>
            <a:off x="1566575" y="4632555"/>
            <a:ext cx="1109980" cy="955040"/>
          </a:xfrm>
          <a:prstGeom prst="rect">
            <a:avLst/>
          </a:prstGeom>
        </p:spPr>
        <p:txBody>
          <a:bodyPr vert="horz" wrap="square" lIns="0" tIns="33020" rIns="0" bIns="0" rtlCol="0">
            <a:spAutoFit/>
          </a:bodyPr>
          <a:lstStyle/>
          <a:p>
            <a:pPr marL="12065" marR="5080" algn="ctr">
              <a:lnSpc>
                <a:spcPts val="1800"/>
              </a:lnSpc>
              <a:spcBef>
                <a:spcPts val="260"/>
              </a:spcBef>
            </a:pPr>
            <a:r>
              <a:rPr sz="1600" b="1" spc="-10" dirty="0">
                <a:solidFill>
                  <a:srgbClr val="231F20"/>
                </a:solidFill>
                <a:latin typeface="Calibri"/>
                <a:cs typeface="Calibri"/>
              </a:rPr>
              <a:t>Repurposing </a:t>
            </a:r>
            <a:r>
              <a:rPr sz="1600" b="1" spc="-25" dirty="0">
                <a:solidFill>
                  <a:srgbClr val="231F20"/>
                </a:solidFill>
                <a:latin typeface="Calibri"/>
                <a:cs typeface="Calibri"/>
              </a:rPr>
              <a:t>and</a:t>
            </a:r>
            <a:r>
              <a:rPr sz="1600" b="1" spc="500" dirty="0">
                <a:solidFill>
                  <a:srgbClr val="231F20"/>
                </a:solidFill>
                <a:latin typeface="Calibri"/>
                <a:cs typeface="Calibri"/>
              </a:rPr>
              <a:t> </a:t>
            </a:r>
            <a:r>
              <a:rPr sz="1600" b="1" spc="-10" dirty="0">
                <a:solidFill>
                  <a:srgbClr val="231F20"/>
                </a:solidFill>
                <a:latin typeface="Calibri"/>
                <a:cs typeface="Calibri"/>
              </a:rPr>
              <a:t>Adaptive Reuse</a:t>
            </a:r>
            <a:endParaRPr sz="1600">
              <a:latin typeface="Calibri"/>
              <a:cs typeface="Calibri"/>
            </a:endParaRPr>
          </a:p>
        </p:txBody>
      </p:sp>
      <p:sp>
        <p:nvSpPr>
          <p:cNvPr id="9" name="object 9"/>
          <p:cNvSpPr txBox="1"/>
          <p:nvPr/>
        </p:nvSpPr>
        <p:spPr>
          <a:xfrm>
            <a:off x="3502461" y="5583532"/>
            <a:ext cx="72771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231F20"/>
                </a:solidFill>
                <a:latin typeface="Calibri"/>
                <a:cs typeface="Calibri"/>
              </a:rPr>
              <a:t>Funding</a:t>
            </a:r>
            <a:endParaRPr sz="1600">
              <a:latin typeface="Calibri"/>
              <a:cs typeface="Calibri"/>
            </a:endParaRPr>
          </a:p>
        </p:txBody>
      </p:sp>
      <p:sp>
        <p:nvSpPr>
          <p:cNvPr id="10" name="object 10"/>
          <p:cNvSpPr txBox="1"/>
          <p:nvPr/>
        </p:nvSpPr>
        <p:spPr>
          <a:xfrm>
            <a:off x="1786234" y="6461355"/>
            <a:ext cx="730250" cy="726440"/>
          </a:xfrm>
          <a:prstGeom prst="rect">
            <a:avLst/>
          </a:prstGeom>
        </p:spPr>
        <p:txBody>
          <a:bodyPr vert="horz" wrap="square" lIns="0" tIns="33020" rIns="0" bIns="0" rtlCol="0">
            <a:spAutoFit/>
          </a:bodyPr>
          <a:lstStyle/>
          <a:p>
            <a:pPr marL="12065" marR="5080" algn="ctr">
              <a:lnSpc>
                <a:spcPts val="1800"/>
              </a:lnSpc>
              <a:spcBef>
                <a:spcPts val="260"/>
              </a:spcBef>
            </a:pPr>
            <a:r>
              <a:rPr sz="1600" b="1" spc="-10" dirty="0">
                <a:solidFill>
                  <a:srgbClr val="231F20"/>
                </a:solidFill>
                <a:latin typeface="Calibri"/>
                <a:cs typeface="Calibri"/>
              </a:rPr>
              <a:t>Rental Increase Limits</a:t>
            </a:r>
            <a:endParaRPr sz="1600">
              <a:latin typeface="Calibri"/>
              <a:cs typeface="Calibri"/>
            </a:endParaRPr>
          </a:p>
        </p:txBody>
      </p:sp>
      <p:sp>
        <p:nvSpPr>
          <p:cNvPr id="11" name="object 11"/>
          <p:cNvSpPr txBox="1"/>
          <p:nvPr/>
        </p:nvSpPr>
        <p:spPr>
          <a:xfrm>
            <a:off x="3353719" y="6723281"/>
            <a:ext cx="1170305" cy="726440"/>
          </a:xfrm>
          <a:prstGeom prst="rect">
            <a:avLst/>
          </a:prstGeom>
        </p:spPr>
        <p:txBody>
          <a:bodyPr vert="horz" wrap="square" lIns="0" tIns="33020" rIns="0" bIns="0" rtlCol="0">
            <a:spAutoFit/>
          </a:bodyPr>
          <a:lstStyle/>
          <a:p>
            <a:pPr marL="12065" marR="5080" indent="-635" algn="ctr">
              <a:lnSpc>
                <a:spcPts val="1800"/>
              </a:lnSpc>
              <a:spcBef>
                <a:spcPts val="260"/>
              </a:spcBef>
            </a:pPr>
            <a:r>
              <a:rPr sz="1600" b="1" spc="-10" dirty="0">
                <a:solidFill>
                  <a:srgbClr val="231F20"/>
                </a:solidFill>
                <a:latin typeface="Calibri"/>
                <a:cs typeface="Calibri"/>
              </a:rPr>
              <a:t>Transit Oriented Development</a:t>
            </a:r>
            <a:endParaRPr sz="1600">
              <a:latin typeface="Calibri"/>
              <a:cs typeface="Calibri"/>
            </a:endParaRPr>
          </a:p>
        </p:txBody>
      </p:sp>
      <p:sp>
        <p:nvSpPr>
          <p:cNvPr id="12" name="object 12"/>
          <p:cNvSpPr txBox="1"/>
          <p:nvPr/>
        </p:nvSpPr>
        <p:spPr>
          <a:xfrm>
            <a:off x="5231490" y="3782164"/>
            <a:ext cx="839469" cy="497840"/>
          </a:xfrm>
          <a:prstGeom prst="rect">
            <a:avLst/>
          </a:prstGeom>
        </p:spPr>
        <p:txBody>
          <a:bodyPr vert="horz" wrap="square" lIns="0" tIns="33020" rIns="0" bIns="0" rtlCol="0">
            <a:spAutoFit/>
          </a:bodyPr>
          <a:lstStyle/>
          <a:p>
            <a:pPr marL="121285" marR="5080" indent="-109220">
              <a:lnSpc>
                <a:spcPts val="1800"/>
              </a:lnSpc>
              <a:spcBef>
                <a:spcPts val="260"/>
              </a:spcBef>
            </a:pPr>
            <a:r>
              <a:rPr sz="1600" b="1" spc="-10" dirty="0">
                <a:solidFill>
                  <a:srgbClr val="231F20"/>
                </a:solidFill>
                <a:latin typeface="Calibri"/>
                <a:cs typeface="Calibri"/>
              </a:rPr>
              <a:t>Complete Streets</a:t>
            </a:r>
            <a:endParaRPr sz="1600">
              <a:latin typeface="Calibri"/>
              <a:cs typeface="Calibri"/>
            </a:endParaRPr>
          </a:p>
        </p:txBody>
      </p:sp>
      <p:sp>
        <p:nvSpPr>
          <p:cNvPr id="13" name="object 13"/>
          <p:cNvSpPr txBox="1"/>
          <p:nvPr/>
        </p:nvSpPr>
        <p:spPr>
          <a:xfrm>
            <a:off x="4928925" y="5221632"/>
            <a:ext cx="1444625" cy="726440"/>
          </a:xfrm>
          <a:prstGeom prst="rect">
            <a:avLst/>
          </a:prstGeom>
        </p:spPr>
        <p:txBody>
          <a:bodyPr vert="horz" wrap="square" lIns="0" tIns="33020" rIns="0" bIns="0" rtlCol="0">
            <a:spAutoFit/>
          </a:bodyPr>
          <a:lstStyle/>
          <a:p>
            <a:pPr marL="560070" marR="5080" indent="-548005">
              <a:lnSpc>
                <a:spcPts val="1800"/>
              </a:lnSpc>
              <a:spcBef>
                <a:spcPts val="260"/>
              </a:spcBef>
            </a:pPr>
            <a:r>
              <a:rPr sz="1600" b="1" dirty="0">
                <a:solidFill>
                  <a:srgbClr val="231F20"/>
                </a:solidFill>
                <a:latin typeface="Calibri"/>
                <a:cs typeface="Calibri"/>
              </a:rPr>
              <a:t>Universal</a:t>
            </a:r>
            <a:r>
              <a:rPr sz="1600" b="1" spc="-85" dirty="0">
                <a:solidFill>
                  <a:srgbClr val="231F20"/>
                </a:solidFill>
                <a:latin typeface="Calibri"/>
                <a:cs typeface="Calibri"/>
              </a:rPr>
              <a:t> </a:t>
            </a:r>
            <a:r>
              <a:rPr sz="1600" b="1" spc="-10" dirty="0">
                <a:solidFill>
                  <a:srgbClr val="231F20"/>
                </a:solidFill>
                <a:latin typeface="Calibri"/>
                <a:cs typeface="Calibri"/>
              </a:rPr>
              <a:t>Design </a:t>
            </a:r>
            <a:r>
              <a:rPr sz="1600" b="1" spc="-25" dirty="0">
                <a:solidFill>
                  <a:srgbClr val="231F20"/>
                </a:solidFill>
                <a:latin typeface="Calibri"/>
                <a:cs typeface="Calibri"/>
              </a:rPr>
              <a:t>and</a:t>
            </a:r>
            <a:endParaRPr sz="1600">
              <a:latin typeface="Calibri"/>
              <a:cs typeface="Calibri"/>
            </a:endParaRPr>
          </a:p>
          <a:p>
            <a:pPr marL="118745">
              <a:lnSpc>
                <a:spcPts val="1760"/>
              </a:lnSpc>
            </a:pPr>
            <a:r>
              <a:rPr sz="1600" b="1" dirty="0">
                <a:solidFill>
                  <a:srgbClr val="231F20"/>
                </a:solidFill>
                <a:latin typeface="Calibri"/>
                <a:cs typeface="Calibri"/>
              </a:rPr>
              <a:t>Visibility</a:t>
            </a:r>
            <a:r>
              <a:rPr sz="1600" b="1" spc="15" dirty="0">
                <a:solidFill>
                  <a:srgbClr val="231F20"/>
                </a:solidFill>
                <a:latin typeface="Calibri"/>
                <a:cs typeface="Calibri"/>
              </a:rPr>
              <a:t> </a:t>
            </a:r>
            <a:r>
              <a:rPr sz="1600" b="1" spc="-20" dirty="0">
                <a:solidFill>
                  <a:srgbClr val="231F20"/>
                </a:solidFill>
                <a:latin typeface="Calibri"/>
                <a:cs typeface="Calibri"/>
              </a:rPr>
              <a:t>Code</a:t>
            </a:r>
            <a:endParaRPr sz="1600">
              <a:latin typeface="Calibri"/>
              <a:cs typeface="Calibri"/>
            </a:endParaRPr>
          </a:p>
        </p:txBody>
      </p:sp>
      <p:sp>
        <p:nvSpPr>
          <p:cNvPr id="14" name="object 14"/>
          <p:cNvSpPr txBox="1"/>
          <p:nvPr/>
        </p:nvSpPr>
        <p:spPr>
          <a:xfrm>
            <a:off x="5213202" y="6794400"/>
            <a:ext cx="876300" cy="955040"/>
          </a:xfrm>
          <a:prstGeom prst="rect">
            <a:avLst/>
          </a:prstGeom>
        </p:spPr>
        <p:txBody>
          <a:bodyPr vert="horz" wrap="square" lIns="0" tIns="33019" rIns="0" bIns="0" rtlCol="0">
            <a:spAutoFit/>
          </a:bodyPr>
          <a:lstStyle/>
          <a:p>
            <a:pPr marL="12065" marR="5080" indent="-635" algn="ctr">
              <a:lnSpc>
                <a:spcPts val="1800"/>
              </a:lnSpc>
              <a:spcBef>
                <a:spcPts val="259"/>
              </a:spcBef>
            </a:pPr>
            <a:r>
              <a:rPr sz="1600" b="1" spc="-20" dirty="0">
                <a:solidFill>
                  <a:srgbClr val="231F20"/>
                </a:solidFill>
                <a:latin typeface="Calibri"/>
                <a:cs typeface="Calibri"/>
              </a:rPr>
              <a:t>Data </a:t>
            </a:r>
            <a:r>
              <a:rPr sz="1600" b="1" spc="-10" dirty="0">
                <a:solidFill>
                  <a:srgbClr val="231F20"/>
                </a:solidFill>
                <a:latin typeface="Calibri"/>
                <a:cs typeface="Calibri"/>
              </a:rPr>
              <a:t>Collection </a:t>
            </a:r>
            <a:r>
              <a:rPr sz="1600" b="1" spc="-25" dirty="0">
                <a:solidFill>
                  <a:srgbClr val="231F20"/>
                </a:solidFill>
                <a:latin typeface="Calibri"/>
                <a:cs typeface="Calibri"/>
              </a:rPr>
              <a:t>and </a:t>
            </a:r>
            <a:r>
              <a:rPr sz="1600" b="1" spc="-10" dirty="0">
                <a:solidFill>
                  <a:srgbClr val="231F20"/>
                </a:solidFill>
                <a:latin typeface="Calibri"/>
                <a:cs typeface="Calibri"/>
              </a:rPr>
              <a:t>Analysis</a:t>
            </a:r>
            <a:endParaRPr sz="1600">
              <a:latin typeface="Calibri"/>
              <a:cs typeface="Calibri"/>
            </a:endParaRPr>
          </a:p>
        </p:txBody>
      </p:sp>
      <p:sp>
        <p:nvSpPr>
          <p:cNvPr id="15" name="object 15"/>
          <p:cNvSpPr/>
          <p:nvPr/>
        </p:nvSpPr>
        <p:spPr>
          <a:xfrm>
            <a:off x="6126478" y="8790747"/>
            <a:ext cx="341630" cy="394970"/>
          </a:xfrm>
          <a:custGeom>
            <a:avLst/>
            <a:gdLst/>
            <a:ahLst/>
            <a:cxnLst/>
            <a:rect l="l" t="t" r="r" b="b"/>
            <a:pathLst>
              <a:path w="341629" h="394970">
                <a:moveTo>
                  <a:pt x="0" y="0"/>
                </a:moveTo>
                <a:lnTo>
                  <a:pt x="0" y="394373"/>
                </a:lnTo>
                <a:lnTo>
                  <a:pt x="341147" y="197065"/>
                </a:lnTo>
                <a:lnTo>
                  <a:pt x="0" y="0"/>
                </a:lnTo>
                <a:close/>
              </a:path>
            </a:pathLst>
          </a:custGeom>
          <a:solidFill>
            <a:srgbClr val="F0C91B"/>
          </a:solidFill>
        </p:spPr>
        <p:txBody>
          <a:bodyPr wrap="square" lIns="0" tIns="0" rIns="0" bIns="0" rtlCol="0"/>
          <a:lstStyle/>
          <a:p>
            <a:endParaRPr/>
          </a:p>
        </p:txBody>
      </p:sp>
      <p:sp>
        <p:nvSpPr>
          <p:cNvPr id="16" name="object 16"/>
          <p:cNvSpPr/>
          <p:nvPr/>
        </p:nvSpPr>
        <p:spPr>
          <a:xfrm>
            <a:off x="6550266" y="8780411"/>
            <a:ext cx="341630" cy="394970"/>
          </a:xfrm>
          <a:custGeom>
            <a:avLst/>
            <a:gdLst/>
            <a:ahLst/>
            <a:cxnLst/>
            <a:rect l="l" t="t" r="r" b="b"/>
            <a:pathLst>
              <a:path w="341629" h="394970">
                <a:moveTo>
                  <a:pt x="0" y="0"/>
                </a:moveTo>
                <a:lnTo>
                  <a:pt x="0" y="394373"/>
                </a:lnTo>
                <a:lnTo>
                  <a:pt x="341147" y="197065"/>
                </a:lnTo>
                <a:lnTo>
                  <a:pt x="0" y="0"/>
                </a:lnTo>
                <a:close/>
              </a:path>
            </a:pathLst>
          </a:custGeom>
          <a:solidFill>
            <a:srgbClr val="F0C91B"/>
          </a:solidFill>
        </p:spPr>
        <p:txBody>
          <a:bodyPr wrap="square" lIns="0" tIns="0" rIns="0" bIns="0" rtlCol="0"/>
          <a:lstStyle/>
          <a:p>
            <a:endParaRPr/>
          </a:p>
        </p:txBody>
      </p:sp>
      <p:sp>
        <p:nvSpPr>
          <p:cNvPr id="17" name="object 17"/>
          <p:cNvSpPr/>
          <p:nvPr/>
        </p:nvSpPr>
        <p:spPr>
          <a:xfrm>
            <a:off x="6974052" y="8780411"/>
            <a:ext cx="341630" cy="394970"/>
          </a:xfrm>
          <a:custGeom>
            <a:avLst/>
            <a:gdLst/>
            <a:ahLst/>
            <a:cxnLst/>
            <a:rect l="l" t="t" r="r" b="b"/>
            <a:pathLst>
              <a:path w="341629" h="394970">
                <a:moveTo>
                  <a:pt x="0" y="0"/>
                </a:moveTo>
                <a:lnTo>
                  <a:pt x="0" y="394373"/>
                </a:lnTo>
                <a:lnTo>
                  <a:pt x="341147" y="197065"/>
                </a:lnTo>
                <a:lnTo>
                  <a:pt x="0" y="0"/>
                </a:lnTo>
                <a:close/>
              </a:path>
            </a:pathLst>
          </a:custGeom>
          <a:solidFill>
            <a:srgbClr val="F0C91B"/>
          </a:solidFill>
        </p:spPr>
        <p:txBody>
          <a:bodyPr wrap="square" lIns="0" tIns="0" rIns="0" bIns="0" rtlCol="0"/>
          <a:lstStyle/>
          <a:p>
            <a:endParaRPr/>
          </a:p>
        </p:txBody>
      </p:sp>
      <p:sp>
        <p:nvSpPr>
          <p:cNvPr id="18" name="object 18"/>
          <p:cNvSpPr txBox="1"/>
          <p:nvPr/>
        </p:nvSpPr>
        <p:spPr>
          <a:xfrm>
            <a:off x="7246947" y="9543426"/>
            <a:ext cx="153035" cy="223520"/>
          </a:xfrm>
          <a:prstGeom prst="rect">
            <a:avLst/>
          </a:prstGeom>
        </p:spPr>
        <p:txBody>
          <a:bodyPr vert="horz" wrap="square" lIns="0" tIns="12700" rIns="0" bIns="0" rtlCol="0">
            <a:spAutoFit/>
          </a:bodyPr>
          <a:lstStyle/>
          <a:p>
            <a:pPr marL="12700">
              <a:lnSpc>
                <a:spcPct val="100000"/>
              </a:lnSpc>
              <a:spcBef>
                <a:spcPts val="100"/>
              </a:spcBef>
            </a:pPr>
            <a:r>
              <a:rPr sz="1300" b="1" spc="80" dirty="0">
                <a:solidFill>
                  <a:srgbClr val="FFFFFF"/>
                </a:solidFill>
                <a:latin typeface="Verdana"/>
                <a:cs typeface="Verdana"/>
              </a:rPr>
              <a:t>9</a:t>
            </a:r>
            <a:endParaRPr sz="1300">
              <a:latin typeface="Verdana"/>
              <a:cs typeface="Verdana"/>
            </a:endParaRPr>
          </a:p>
        </p:txBody>
      </p:sp>
      <p:sp>
        <p:nvSpPr>
          <p:cNvPr id="19" name="object 19"/>
          <p:cNvSpPr txBox="1"/>
          <p:nvPr/>
        </p:nvSpPr>
        <p:spPr>
          <a:xfrm>
            <a:off x="531959" y="8532657"/>
            <a:ext cx="635635" cy="748665"/>
          </a:xfrm>
          <a:prstGeom prst="rect">
            <a:avLst/>
          </a:prstGeom>
        </p:spPr>
        <p:txBody>
          <a:bodyPr vert="horz" wrap="square" lIns="0" tIns="11430" rIns="0" bIns="0" rtlCol="0">
            <a:spAutoFit/>
          </a:bodyPr>
          <a:lstStyle/>
          <a:p>
            <a:pPr marL="12700">
              <a:lnSpc>
                <a:spcPct val="100000"/>
              </a:lnSpc>
              <a:spcBef>
                <a:spcPts val="90"/>
              </a:spcBef>
            </a:pPr>
            <a:r>
              <a:rPr sz="4750" b="1" spc="-295" dirty="0">
                <a:solidFill>
                  <a:srgbClr val="F0C91B"/>
                </a:solidFill>
                <a:latin typeface="Century Gothic"/>
                <a:cs typeface="Century Gothic"/>
              </a:rPr>
              <a:t>Q:</a:t>
            </a:r>
            <a:endParaRPr sz="4750">
              <a:latin typeface="Century Gothic"/>
              <a:cs typeface="Century Gothic"/>
            </a:endParaRPr>
          </a:p>
        </p:txBody>
      </p:sp>
      <p:sp>
        <p:nvSpPr>
          <p:cNvPr id="20" name="object 20"/>
          <p:cNvSpPr txBox="1"/>
          <p:nvPr/>
        </p:nvSpPr>
        <p:spPr>
          <a:xfrm>
            <a:off x="1366806" y="8631127"/>
            <a:ext cx="4448175" cy="665480"/>
          </a:xfrm>
          <a:prstGeom prst="rect">
            <a:avLst/>
          </a:prstGeom>
        </p:spPr>
        <p:txBody>
          <a:bodyPr vert="horz" wrap="square" lIns="0" tIns="12700" rIns="0" bIns="0" rtlCol="0">
            <a:spAutoFit/>
          </a:bodyPr>
          <a:lstStyle/>
          <a:p>
            <a:pPr marL="12700" marR="5080">
              <a:lnSpc>
                <a:spcPct val="100000"/>
              </a:lnSpc>
              <a:spcBef>
                <a:spcPts val="100"/>
              </a:spcBef>
            </a:pPr>
            <a:r>
              <a:rPr sz="2100" b="1" i="1" spc="-30" dirty="0">
                <a:solidFill>
                  <a:srgbClr val="F0C91B"/>
                </a:solidFill>
                <a:latin typeface="Century Gothic"/>
                <a:cs typeface="Century Gothic"/>
              </a:rPr>
              <a:t>How</a:t>
            </a:r>
            <a:r>
              <a:rPr sz="2100" b="1" i="1" spc="-155" dirty="0">
                <a:solidFill>
                  <a:srgbClr val="F0C91B"/>
                </a:solidFill>
                <a:latin typeface="Century Gothic"/>
                <a:cs typeface="Century Gothic"/>
              </a:rPr>
              <a:t> </a:t>
            </a:r>
            <a:r>
              <a:rPr sz="2100" b="1" i="1" spc="-105" dirty="0">
                <a:solidFill>
                  <a:srgbClr val="F0C91B"/>
                </a:solidFill>
                <a:latin typeface="Century Gothic"/>
                <a:cs typeface="Century Gothic"/>
              </a:rPr>
              <a:t>do</a:t>
            </a:r>
            <a:r>
              <a:rPr sz="2100" b="1" i="1" spc="-140" dirty="0">
                <a:solidFill>
                  <a:srgbClr val="F0C91B"/>
                </a:solidFill>
                <a:latin typeface="Century Gothic"/>
                <a:cs typeface="Century Gothic"/>
              </a:rPr>
              <a:t> </a:t>
            </a:r>
            <a:r>
              <a:rPr sz="2100" b="1" i="1" spc="-155" dirty="0">
                <a:solidFill>
                  <a:srgbClr val="F0C91B"/>
                </a:solidFill>
                <a:latin typeface="Century Gothic"/>
                <a:cs typeface="Century Gothic"/>
              </a:rPr>
              <a:t>we</a:t>
            </a:r>
            <a:r>
              <a:rPr sz="2100" b="1" i="1" spc="-140" dirty="0">
                <a:solidFill>
                  <a:srgbClr val="F0C91B"/>
                </a:solidFill>
                <a:latin typeface="Century Gothic"/>
                <a:cs typeface="Century Gothic"/>
              </a:rPr>
              <a:t> </a:t>
            </a:r>
            <a:r>
              <a:rPr sz="2100" b="1" i="1" spc="-65" dirty="0">
                <a:solidFill>
                  <a:srgbClr val="F0C91B"/>
                </a:solidFill>
                <a:latin typeface="Century Gothic"/>
                <a:cs typeface="Century Gothic"/>
              </a:rPr>
              <a:t>address</a:t>
            </a:r>
            <a:r>
              <a:rPr sz="2100" b="1" i="1" spc="-140" dirty="0">
                <a:solidFill>
                  <a:srgbClr val="F0C91B"/>
                </a:solidFill>
                <a:latin typeface="Century Gothic"/>
                <a:cs typeface="Century Gothic"/>
              </a:rPr>
              <a:t> </a:t>
            </a:r>
            <a:r>
              <a:rPr sz="2100" b="1" i="1" spc="-30" dirty="0">
                <a:solidFill>
                  <a:srgbClr val="F0C91B"/>
                </a:solidFill>
                <a:latin typeface="Century Gothic"/>
                <a:cs typeface="Century Gothic"/>
              </a:rPr>
              <a:t>the</a:t>
            </a:r>
            <a:r>
              <a:rPr sz="2100" b="1" i="1" spc="-140" dirty="0">
                <a:solidFill>
                  <a:srgbClr val="F0C91B"/>
                </a:solidFill>
                <a:latin typeface="Century Gothic"/>
                <a:cs typeface="Century Gothic"/>
              </a:rPr>
              <a:t> </a:t>
            </a:r>
            <a:r>
              <a:rPr sz="2100" b="1" i="1" dirty="0">
                <a:solidFill>
                  <a:srgbClr val="F0C91B"/>
                </a:solidFill>
                <a:latin typeface="Century Gothic"/>
                <a:cs typeface="Century Gothic"/>
              </a:rPr>
              <a:t>barriers</a:t>
            </a:r>
            <a:r>
              <a:rPr sz="2100" b="1" i="1" spc="-140" dirty="0">
                <a:solidFill>
                  <a:srgbClr val="F0C91B"/>
                </a:solidFill>
                <a:latin typeface="Century Gothic"/>
                <a:cs typeface="Century Gothic"/>
              </a:rPr>
              <a:t> </a:t>
            </a:r>
            <a:r>
              <a:rPr sz="2100" b="1" i="1" spc="-25" dirty="0">
                <a:solidFill>
                  <a:srgbClr val="F0C91B"/>
                </a:solidFill>
                <a:latin typeface="Century Gothic"/>
                <a:cs typeface="Century Gothic"/>
              </a:rPr>
              <a:t>to </a:t>
            </a:r>
            <a:r>
              <a:rPr sz="2100" b="1" i="1" spc="-45" dirty="0">
                <a:solidFill>
                  <a:srgbClr val="F0C91B"/>
                </a:solidFill>
                <a:latin typeface="Century Gothic"/>
                <a:cs typeface="Century Gothic"/>
              </a:rPr>
              <a:t>affordable</a:t>
            </a:r>
            <a:r>
              <a:rPr sz="2100" b="1" i="1" spc="-135" dirty="0">
                <a:solidFill>
                  <a:srgbClr val="F0C91B"/>
                </a:solidFill>
                <a:latin typeface="Century Gothic"/>
                <a:cs typeface="Century Gothic"/>
              </a:rPr>
              <a:t> </a:t>
            </a:r>
            <a:r>
              <a:rPr sz="2100" b="1" i="1" spc="-20" dirty="0">
                <a:solidFill>
                  <a:srgbClr val="F0C91B"/>
                </a:solidFill>
                <a:latin typeface="Century Gothic"/>
                <a:cs typeface="Century Gothic"/>
              </a:rPr>
              <a:t>housing</a:t>
            </a:r>
            <a:r>
              <a:rPr sz="2100" b="1" i="1" spc="-130" dirty="0">
                <a:solidFill>
                  <a:srgbClr val="F0C91B"/>
                </a:solidFill>
                <a:latin typeface="Century Gothic"/>
                <a:cs typeface="Century Gothic"/>
              </a:rPr>
              <a:t> </a:t>
            </a:r>
            <a:r>
              <a:rPr sz="2100" b="1" i="1" spc="65" dirty="0">
                <a:solidFill>
                  <a:srgbClr val="F0C91B"/>
                </a:solidFill>
                <a:latin typeface="Century Gothic"/>
                <a:cs typeface="Century Gothic"/>
              </a:rPr>
              <a:t>for</a:t>
            </a:r>
            <a:r>
              <a:rPr sz="2100" b="1" i="1" spc="-130" dirty="0">
                <a:solidFill>
                  <a:srgbClr val="F0C91B"/>
                </a:solidFill>
                <a:latin typeface="Century Gothic"/>
                <a:cs typeface="Century Gothic"/>
              </a:rPr>
              <a:t> </a:t>
            </a:r>
            <a:r>
              <a:rPr sz="2100" b="1" i="1" spc="-40" dirty="0">
                <a:solidFill>
                  <a:srgbClr val="F0C91B"/>
                </a:solidFill>
                <a:latin typeface="Century Gothic"/>
                <a:cs typeface="Century Gothic"/>
              </a:rPr>
              <a:t>older</a:t>
            </a:r>
            <a:r>
              <a:rPr sz="2100" b="1" i="1" spc="-130" dirty="0">
                <a:solidFill>
                  <a:srgbClr val="F0C91B"/>
                </a:solidFill>
                <a:latin typeface="Century Gothic"/>
                <a:cs typeface="Century Gothic"/>
              </a:rPr>
              <a:t> </a:t>
            </a:r>
            <a:r>
              <a:rPr sz="2100" b="1" i="1" spc="-20" dirty="0">
                <a:solidFill>
                  <a:srgbClr val="F0C91B"/>
                </a:solidFill>
                <a:latin typeface="Century Gothic"/>
                <a:cs typeface="Century Gothic"/>
              </a:rPr>
              <a:t>adults?</a:t>
            </a:r>
            <a:endParaRPr sz="210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6" ma:contentTypeDescription="Create a new document." ma:contentTypeScope="" ma:versionID="c4f0741dd95a30e90c3cf977d95b5a14">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12ae29ed94e370c4482e339f14f554af"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_Flow_SignoffStatus xmlns="7275c497-f9ee-4928-92bc-548289b37429" xsi:nil="true"/>
    <lcf76f155ced4ddcb4097134ff3c332f xmlns="7275c497-f9ee-4928-92bc-548289b37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7340D4-C9CB-4F19-9839-D226F040A03E}"/>
</file>

<file path=customXml/itemProps2.xml><?xml version="1.0" encoding="utf-8"?>
<ds:datastoreItem xmlns:ds="http://schemas.openxmlformats.org/officeDocument/2006/customXml" ds:itemID="{7E3EE45F-5F30-472C-96BB-C2E2887EEE2D}"/>
</file>

<file path=customXml/itemProps3.xml><?xml version="1.0" encoding="utf-8"?>
<ds:datastoreItem xmlns:ds="http://schemas.openxmlformats.org/officeDocument/2006/customXml" ds:itemID="{20CE4B49-7564-42D1-AC59-B21A7D477A7F}"/>
</file>

<file path=docMetadata/LabelInfo.xml><?xml version="1.0" encoding="utf-8"?>
<clbl:labelList xmlns:clbl="http://schemas.microsoft.com/office/2020/mipLabelMetadata">
  <clbl:label id="{a0f6b65d-80f2-4294-8080-0f7a6dc76ffc}" enabled="0" method="" siteId="{a0f6b65d-80f2-4294-8080-0f7a6dc76ffc}" removed="1"/>
</clbl:labelList>
</file>

<file path=docProps/app.xml><?xml version="1.0" encoding="utf-8"?>
<Properties xmlns="http://schemas.openxmlformats.org/officeDocument/2006/extended-properties" xmlns:vt="http://schemas.openxmlformats.org/officeDocument/2006/docPropsVTypes">
  <Template/>
  <TotalTime>6437</TotalTime>
  <Words>1824</Words>
  <Application>Microsoft Office PowerPoint</Application>
  <PresentationFormat>Custom</PresentationFormat>
  <Paragraphs>225</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Century Gothic</vt:lpstr>
      <vt:lpstr>Trebuchet MS</vt:lpstr>
      <vt:lpstr>Verdana</vt:lpstr>
      <vt:lpstr>Wingdings 3</vt:lpstr>
      <vt:lpstr>Office Theme</vt:lpstr>
      <vt:lpstr>1_Office Theme</vt:lpstr>
      <vt:lpstr>Aﬀordable Housing for Older Adults</vt:lpstr>
      <vt:lpstr>PowerPoint Presentation</vt:lpstr>
      <vt:lpstr>PowerPoint Presentation</vt:lpstr>
      <vt:lpstr>PowerPoint Presentation</vt:lpstr>
      <vt:lpstr>Background/History</vt:lpstr>
      <vt:lpstr>Q: Why do we need an initiative that focuses</vt:lpstr>
      <vt:lpstr>PowerPoint Presentation</vt:lpstr>
      <vt:lpstr>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 Initiative.indd</dc:title>
  <dc:creator>Elizabeth Cozzi</dc:creator>
  <cp:lastModifiedBy>Elizabeth Cozzi</cp:lastModifiedBy>
  <cp:revision>4</cp:revision>
  <dcterms:created xsi:type="dcterms:W3CDTF">2022-07-01T00:53:48Z</dcterms:created>
  <dcterms:modified xsi:type="dcterms:W3CDTF">2024-02-26T02:41:08Z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2022-06-29T00:00:00Z</vt:filetime>
  </property>
  <property fmtid="{D5CDD505-2E9C-101B-9397-08002B2CF9AE}" pid="3" name="Creator">
    <vt:lpwstr>Adobe InDesign CS5.5 (7.5.3)</vt:lpwstr>
  </property>
  <property fmtid="{D5CDD505-2E9C-101B-9397-08002B2CF9AE}" pid="4" name="GTS_PDFXConformance">
    <vt:lpwstr>PDF/X-1a:2001</vt:lpwstr>
  </property>
  <property fmtid="{D5CDD505-2E9C-101B-9397-08002B2CF9AE}" pid="5" name="GTS_PDFXVersion">
    <vt:lpwstr>PDF/X-1:2001</vt:lpwstr>
  </property>
  <property fmtid="{D5CDD505-2E9C-101B-9397-08002B2CF9AE}" pid="6" name="LastSaved">
    <vt:filetime>2022-07-01T00:00:00Z</vt:filetime>
  </property>
  <property fmtid="{D5CDD505-2E9C-101B-9397-08002B2CF9AE}" pid="7" name="Producer">
    <vt:lpwstr>Adobe PDF Library 9.9</vt:lpwstr>
  </property>
  <property fmtid="{D5CDD505-2E9C-101B-9397-08002B2CF9AE}" pid="8" name="ContentTypeId">
    <vt:lpwstr>0x010100AE57C9C3CE48AB43807A2B2BBC021B68</vt:lpwstr>
  </property>
</Properties>
</file>